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Arial Black" panose="020B0A04020102020204" pitchFamily="34" charset="0"/>
      <p:regular r:id="rId4"/>
      <p:bold r:id="rId5"/>
    </p:embeddedFont>
    <p:embeddedFont>
      <p:font typeface="Bookman Old Style" panose="02050604050505020204" pitchFamily="18"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Cambria" panose="02040503050406030204" pitchFamily="18"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guide id="3"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ootBro04+hFiJIUTtdJl0ROy/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Olivier" initials="" lastIdx="1" clrIdx="0"/>
  <p:cmAuthor id="1" name="Alden Drackley" initials="AD" lastIdx="1" clrIdx="1">
    <p:extLst>
      <p:ext uri="{19B8F6BF-5375-455C-9EA6-DF929625EA0E}">
        <p15:presenceInfo xmlns:p15="http://schemas.microsoft.com/office/powerpoint/2012/main" userId="Alden Drack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24" d="100"/>
          <a:sy n="24" d="100"/>
        </p:scale>
        <p:origin x="708" y="72"/>
      </p:cViewPr>
      <p:guideLst>
        <p:guide orient="horz" pos="10368"/>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presProps" Target="pres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commentAuthors" Target="commentAuthor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customschemas.google.com/relationships/presentationmetadata" Target="meta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dminmyfsu-my.sharepoint.com/personal/ald21_my_fsu_edu/Documents/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120" b="1" i="0" u="none" strike="noStrike" kern="1200" baseline="0">
                <a:solidFill>
                  <a:schemeClr val="dk1">
                    <a:lumMod val="75000"/>
                    <a:lumOff val="25000"/>
                  </a:schemeClr>
                </a:solidFill>
                <a:latin typeface="+mn-lt"/>
                <a:ea typeface="+mn-ea"/>
                <a:cs typeface="+mn-cs"/>
              </a:defRPr>
            </a:pPr>
            <a:r>
              <a:rPr lang="en-US" dirty="0"/>
              <a:t>Political Interest in Sudan</a:t>
            </a:r>
          </a:p>
          <a:p>
            <a:pPr>
              <a:defRPr/>
            </a:pPr>
            <a:r>
              <a:rPr lang="en-US" dirty="0"/>
              <a:t> % citing an interest in politics</a:t>
            </a:r>
          </a:p>
        </c:rich>
      </c:tx>
      <c:overlay val="0"/>
      <c:spPr>
        <a:noFill/>
        <a:ln>
          <a:noFill/>
        </a:ln>
        <a:effectLst/>
      </c:spPr>
      <c:txPr>
        <a:bodyPr rot="0" spcFirstLastPara="1" vertOverflow="ellipsis" vert="horz" wrap="square" anchor="ctr" anchorCtr="1"/>
        <a:lstStyle/>
        <a:p>
          <a:pPr>
            <a:defRPr sz="31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7786191860683195"/>
          <c:y val="0.11626845646541194"/>
          <c:w val="0.79385883739503105"/>
          <c:h val="0.80857816372019631"/>
        </c:manualLayout>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2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5"/>
                <c:pt idx="0">
                  <c:v>18-29 years</c:v>
                </c:pt>
                <c:pt idx="1">
                  <c:v>30-39 years</c:v>
                </c:pt>
                <c:pt idx="2">
                  <c:v>40-49 years</c:v>
                </c:pt>
                <c:pt idx="3">
                  <c:v>50+ years</c:v>
                </c:pt>
                <c:pt idx="4">
                  <c:v>all ages</c:v>
                </c:pt>
              </c:strCache>
            </c:strRef>
          </c:cat>
          <c:val>
            <c:numRef>
              <c:f>Sheet1!$B$2:$B$7</c:f>
              <c:numCache>
                <c:formatCode>General</c:formatCode>
                <c:ptCount val="6"/>
                <c:pt idx="0">
                  <c:v>21</c:v>
                </c:pt>
                <c:pt idx="1">
                  <c:v>24</c:v>
                </c:pt>
                <c:pt idx="2">
                  <c:v>30</c:v>
                </c:pt>
                <c:pt idx="3">
                  <c:v>33</c:v>
                </c:pt>
                <c:pt idx="4">
                  <c:v>26</c:v>
                </c:pt>
              </c:numCache>
            </c:numRef>
          </c:val>
          <c:extLst>
            <c:ext xmlns:c16="http://schemas.microsoft.com/office/drawing/2014/chart" uri="{C3380CC4-5D6E-409C-BE32-E72D297353CC}">
              <c16:uniqueId val="{00000000-D081-4584-9EAD-59160FBF2E55}"/>
            </c:ext>
          </c:extLst>
        </c:ser>
        <c:ser>
          <c:idx val="1"/>
          <c:order val="1"/>
          <c:tx>
            <c:strRef>
              <c:f>Sheet1!$C$1</c:f>
              <c:strCache>
                <c:ptCount val="1"/>
                <c:pt idx="0">
                  <c:v>Column2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2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5"/>
                <c:pt idx="0">
                  <c:v>18-29 years</c:v>
                </c:pt>
                <c:pt idx="1">
                  <c:v>30-39 years</c:v>
                </c:pt>
                <c:pt idx="2">
                  <c:v>40-49 years</c:v>
                </c:pt>
                <c:pt idx="3">
                  <c:v>50+ years</c:v>
                </c:pt>
                <c:pt idx="4">
                  <c:v>all ages</c:v>
                </c:pt>
              </c:strCache>
            </c:strRef>
          </c:cat>
          <c:val>
            <c:numRef>
              <c:f>Sheet1!$C$2:$C$7</c:f>
              <c:numCache>
                <c:formatCode>General</c:formatCode>
                <c:ptCount val="6"/>
              </c:numCache>
            </c:numRef>
          </c:val>
          <c:extLst>
            <c:ext xmlns:c16="http://schemas.microsoft.com/office/drawing/2014/chart" uri="{C3380CC4-5D6E-409C-BE32-E72D297353CC}">
              <c16:uniqueId val="{00000001-D081-4584-9EAD-59160FBF2E55}"/>
            </c:ext>
          </c:extLst>
        </c:ser>
        <c:ser>
          <c:idx val="2"/>
          <c:order val="2"/>
          <c:tx>
            <c:strRef>
              <c:f>Sheet1!$D$1</c:f>
              <c:strCache>
                <c:ptCount val="1"/>
                <c:pt idx="0">
                  <c:v>Column1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2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5"/>
                <c:pt idx="0">
                  <c:v>18-29 years</c:v>
                </c:pt>
                <c:pt idx="1">
                  <c:v>30-39 years</c:v>
                </c:pt>
                <c:pt idx="2">
                  <c:v>40-49 years</c:v>
                </c:pt>
                <c:pt idx="3">
                  <c:v>50+ years</c:v>
                </c:pt>
                <c:pt idx="4">
                  <c:v>all ages</c:v>
                </c:pt>
              </c:strCache>
            </c:strRef>
          </c:cat>
          <c:val>
            <c:numRef>
              <c:f>Sheet1!$D$2:$D$7</c:f>
              <c:numCache>
                <c:formatCode>General</c:formatCode>
                <c:ptCount val="6"/>
              </c:numCache>
            </c:numRef>
          </c:val>
          <c:extLst>
            <c:ext xmlns:c16="http://schemas.microsoft.com/office/drawing/2014/chart" uri="{C3380CC4-5D6E-409C-BE32-E72D297353CC}">
              <c16:uniqueId val="{00000002-D081-4584-9EAD-59160FBF2E55}"/>
            </c:ext>
          </c:extLst>
        </c:ser>
        <c:dLbls>
          <c:dLblPos val="inEnd"/>
          <c:showLegendKey val="0"/>
          <c:showVal val="1"/>
          <c:showCatName val="0"/>
          <c:showSerName val="0"/>
          <c:showPercent val="0"/>
          <c:showBubbleSize val="0"/>
        </c:dLbls>
        <c:gapWidth val="65"/>
        <c:axId val="562688168"/>
        <c:axId val="562680952"/>
      </c:barChart>
      <c:catAx>
        <c:axId val="5626881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600" b="0" i="0" u="none" strike="noStrike" kern="1200" cap="all" baseline="0">
                <a:solidFill>
                  <a:schemeClr val="dk1">
                    <a:lumMod val="75000"/>
                    <a:lumOff val="25000"/>
                  </a:schemeClr>
                </a:solidFill>
                <a:latin typeface="+mn-lt"/>
                <a:ea typeface="+mn-ea"/>
                <a:cs typeface="+mn-cs"/>
              </a:defRPr>
            </a:pPr>
            <a:endParaRPr lang="en-US"/>
          </a:p>
        </c:txPr>
        <c:crossAx val="562680952"/>
        <c:crosses val="autoZero"/>
        <c:auto val="1"/>
        <c:lblAlgn val="ctr"/>
        <c:lblOffset val="100"/>
        <c:noMultiLvlLbl val="0"/>
      </c:catAx>
      <c:valAx>
        <c:axId val="56268095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600" b="0" i="0" u="none" strike="noStrike" kern="1200" baseline="0">
                <a:solidFill>
                  <a:schemeClr val="dk1">
                    <a:lumMod val="75000"/>
                    <a:lumOff val="25000"/>
                  </a:schemeClr>
                </a:solidFill>
                <a:latin typeface="+mn-lt"/>
                <a:ea typeface="+mn-ea"/>
                <a:cs typeface="+mn-cs"/>
              </a:defRPr>
            </a:pPr>
            <a:endParaRPr lang="en-US"/>
          </a:p>
        </c:txPr>
        <c:crossAx val="562688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6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3000" baseline="0" dirty="0"/>
              <a:t>Sudani Trust in Political Institutions</a:t>
            </a:r>
          </a:p>
          <a:p>
            <a:pPr>
              <a:defRPr sz="3000" baseline="0"/>
            </a:pPr>
            <a:r>
              <a:rPr lang="en-US" sz="3000" baseline="0" dirty="0"/>
              <a:t>% saying they have a great deal or quite a lot of trust in...</a:t>
            </a:r>
          </a:p>
        </c:rich>
      </c:tx>
      <c:overlay val="0"/>
      <c:spPr>
        <a:noFill/>
        <a:ln>
          <a:noFill/>
        </a:ln>
        <a:effectLst/>
      </c:spPr>
      <c:txPr>
        <a:bodyPr rot="0" spcFirstLastPara="1" vertOverflow="ellipsis" vert="horz" wrap="square" anchor="ctr" anchorCtr="1"/>
        <a:lstStyle/>
        <a:p>
          <a:pPr>
            <a:defRPr sz="3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254539181982842"/>
          <c:y val="0.14184185606461241"/>
          <c:w val="0.82852543432023318"/>
          <c:h val="0.72785554222206972"/>
        </c:manualLayout>
      </c:layout>
      <c:scatterChart>
        <c:scatterStyle val="lineMarker"/>
        <c:varyColors val="0"/>
        <c:ser>
          <c:idx val="0"/>
          <c:order val="0"/>
          <c:tx>
            <c:strRef>
              <c:f>Sheet1!$B$1</c:f>
              <c:strCache>
                <c:ptCount val="1"/>
                <c:pt idx="0">
                  <c:v>Trust in Parliament</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Sheet1!$A$2:$A$6</c:f>
              <c:numCache>
                <c:formatCode>General</c:formatCode>
                <c:ptCount val="5"/>
                <c:pt idx="0">
                  <c:v>2006</c:v>
                </c:pt>
                <c:pt idx="1">
                  <c:v>2011</c:v>
                </c:pt>
                <c:pt idx="2">
                  <c:v>2013</c:v>
                </c:pt>
                <c:pt idx="3">
                  <c:v>2016</c:v>
                </c:pt>
                <c:pt idx="4">
                  <c:v>2019</c:v>
                </c:pt>
              </c:numCache>
            </c:numRef>
          </c:xVal>
          <c:yVal>
            <c:numRef>
              <c:f>Sheet1!$B$2:$B$6</c:f>
              <c:numCache>
                <c:formatCode>General</c:formatCode>
                <c:ptCount val="5"/>
                <c:pt idx="0">
                  <c:v>47</c:v>
                </c:pt>
                <c:pt idx="1">
                  <c:v>#N/A</c:v>
                </c:pt>
                <c:pt idx="2">
                  <c:v>33</c:v>
                </c:pt>
                <c:pt idx="3">
                  <c:v>#N/A</c:v>
                </c:pt>
                <c:pt idx="4">
                  <c:v>26</c:v>
                </c:pt>
              </c:numCache>
            </c:numRef>
          </c:yVal>
          <c:smooth val="0"/>
          <c:extLst>
            <c:ext xmlns:c16="http://schemas.microsoft.com/office/drawing/2014/chart" uri="{C3380CC4-5D6E-409C-BE32-E72D297353CC}">
              <c16:uniqueId val="{00000000-FD92-4F46-ACA8-189900646A77}"/>
            </c:ext>
          </c:extLst>
        </c:ser>
        <c:ser>
          <c:idx val="1"/>
          <c:order val="1"/>
          <c:tx>
            <c:strRef>
              <c:f>Sheet1!$C$1</c:f>
              <c:strCache>
                <c:ptCount val="1"/>
                <c:pt idx="0">
                  <c:v>Trust in Government</c:v>
                </c:pt>
              </c:strCache>
            </c:strRef>
          </c:tx>
          <c:spPr>
            <a:ln w="9525"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Sheet1!$A$2:$A$6</c:f>
              <c:numCache>
                <c:formatCode>General</c:formatCode>
                <c:ptCount val="5"/>
                <c:pt idx="0">
                  <c:v>2006</c:v>
                </c:pt>
                <c:pt idx="1">
                  <c:v>2011</c:v>
                </c:pt>
                <c:pt idx="2">
                  <c:v>2013</c:v>
                </c:pt>
                <c:pt idx="3">
                  <c:v>2016</c:v>
                </c:pt>
                <c:pt idx="4">
                  <c:v>2019</c:v>
                </c:pt>
              </c:numCache>
            </c:numRef>
          </c:xVal>
          <c:yVal>
            <c:numRef>
              <c:f>Sheet1!$C$2:$C$6</c:f>
              <c:numCache>
                <c:formatCode>General</c:formatCode>
                <c:ptCount val="5"/>
                <c:pt idx="0">
                  <c:v>57</c:v>
                </c:pt>
                <c:pt idx="1">
                  <c:v>#N/A</c:v>
                </c:pt>
                <c:pt idx="2">
                  <c:v>39</c:v>
                </c:pt>
                <c:pt idx="3">
                  <c:v>#N/A</c:v>
                </c:pt>
                <c:pt idx="4">
                  <c:v>33</c:v>
                </c:pt>
              </c:numCache>
            </c:numRef>
          </c:yVal>
          <c:smooth val="0"/>
          <c:extLst>
            <c:ext xmlns:c16="http://schemas.microsoft.com/office/drawing/2014/chart" uri="{C3380CC4-5D6E-409C-BE32-E72D297353CC}">
              <c16:uniqueId val="{00000001-FD92-4F46-ACA8-189900646A77}"/>
            </c:ext>
          </c:extLst>
        </c:ser>
        <c:dLbls>
          <c:showLegendKey val="0"/>
          <c:showVal val="0"/>
          <c:showCatName val="0"/>
          <c:showSerName val="0"/>
          <c:showPercent val="0"/>
          <c:showBubbleSize val="0"/>
        </c:dLbls>
        <c:axId val="675388008"/>
        <c:axId val="675390304"/>
      </c:scatterChart>
      <c:valAx>
        <c:axId val="67538800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3000" b="0" i="0" u="none" strike="noStrike" kern="1200" baseline="0">
                <a:solidFill>
                  <a:schemeClr val="lt1">
                    <a:lumMod val="75000"/>
                  </a:schemeClr>
                </a:solidFill>
                <a:latin typeface="+mn-lt"/>
                <a:ea typeface="+mn-ea"/>
                <a:cs typeface="+mn-cs"/>
              </a:defRPr>
            </a:pPr>
            <a:endParaRPr lang="en-US"/>
          </a:p>
        </c:txPr>
        <c:crossAx val="675390304"/>
        <c:crosses val="autoZero"/>
        <c:crossBetween val="midCat"/>
      </c:valAx>
      <c:valAx>
        <c:axId val="6753903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3000" b="0" i="0" u="none" strike="noStrike" kern="1200" baseline="0">
                <a:solidFill>
                  <a:schemeClr val="lt1">
                    <a:lumMod val="75000"/>
                  </a:schemeClr>
                </a:solidFill>
                <a:latin typeface="+mn-lt"/>
                <a:ea typeface="+mn-ea"/>
                <a:cs typeface="+mn-cs"/>
              </a:defRPr>
            </a:pPr>
            <a:endParaRPr lang="en-US"/>
          </a:p>
        </c:txPr>
        <c:crossAx val="675388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30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5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5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5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5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5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5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5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5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5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5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5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5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5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5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5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5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1pPr>
            <a:lvl2pPr marL="914400" marR="0" lvl="1"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2pPr>
            <a:lvl3pPr marL="1371600" marR="0" lvl="2"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3pPr>
            <a:lvl4pPr marL="1828800" marR="0" lvl="3"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4pPr>
            <a:lvl5pPr marL="2286000" marR="0" lvl="4" indent="-228600" algn="l" rtl="0">
              <a:spcBef>
                <a:spcPts val="570"/>
              </a:spcBef>
              <a:spcAft>
                <a:spcPts val="0"/>
              </a:spcAft>
              <a:buSzPts val="1400"/>
              <a:buNone/>
              <a:defRPr sz="1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5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5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5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5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5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5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5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5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418" y="10227142"/>
            <a:ext cx="37308366" cy="7053943"/>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2834" y="18652684"/>
            <a:ext cx="30725535" cy="8414657"/>
          </a:xfrm>
          <a:prstGeom prst="rect">
            <a:avLst/>
          </a:prstGeom>
          <a:noFill/>
          <a:ln>
            <a:noFill/>
          </a:ln>
        </p:spPr>
        <p:txBody>
          <a:bodyPr spcFirstLastPara="1" wrap="square" lIns="480650" tIns="240325" rIns="480650" bIns="240325" anchor="t" anchorCtr="0">
            <a:noAutofit/>
          </a:bodyPr>
          <a:lstStyle>
            <a:lvl1pPr lvl="0" algn="ctr">
              <a:spcBef>
                <a:spcPts val="3360"/>
              </a:spcBef>
              <a:spcAft>
                <a:spcPts val="0"/>
              </a:spcAft>
              <a:buClr>
                <a:schemeClr val="dk1"/>
              </a:buClr>
              <a:buSzPts val="16800"/>
              <a:buFont typeface="Cambria"/>
              <a:buNone/>
              <a:defRPr/>
            </a:lvl1pPr>
            <a:lvl2pPr lvl="1" algn="ctr">
              <a:spcBef>
                <a:spcPts val="2940"/>
              </a:spcBef>
              <a:spcAft>
                <a:spcPts val="0"/>
              </a:spcAft>
              <a:buClr>
                <a:schemeClr val="dk1"/>
              </a:buClr>
              <a:buSzPts val="14700"/>
              <a:buFont typeface="Cambria"/>
              <a:buNone/>
              <a:defRPr/>
            </a:lvl2pPr>
            <a:lvl3pPr lvl="2" algn="ctr">
              <a:spcBef>
                <a:spcPts val="2520"/>
              </a:spcBef>
              <a:spcAft>
                <a:spcPts val="0"/>
              </a:spcAft>
              <a:buClr>
                <a:schemeClr val="dk1"/>
              </a:buClr>
              <a:buSzPts val="12600"/>
              <a:buFont typeface="Cambria"/>
              <a:buNone/>
              <a:defRPr/>
            </a:lvl3pPr>
            <a:lvl4pPr lvl="3" algn="ctr">
              <a:spcBef>
                <a:spcPts val="2100"/>
              </a:spcBef>
              <a:spcAft>
                <a:spcPts val="0"/>
              </a:spcAft>
              <a:buClr>
                <a:schemeClr val="dk1"/>
              </a:buClr>
              <a:buSzPts val="10500"/>
              <a:buFont typeface="Cambria"/>
              <a:buNone/>
              <a:defRPr/>
            </a:lvl4pPr>
            <a:lvl5pPr lvl="4" algn="ctr">
              <a:spcBef>
                <a:spcPts val="2100"/>
              </a:spcBef>
              <a:spcAft>
                <a:spcPts val="0"/>
              </a:spcAft>
              <a:buClr>
                <a:schemeClr val="dk1"/>
              </a:buClr>
              <a:buSzPts val="10500"/>
              <a:buFont typeface="Cambria"/>
              <a:buNone/>
              <a:defRPr/>
            </a:lvl5pPr>
            <a:lvl6pPr lvl="5" algn="ctr">
              <a:spcBef>
                <a:spcPts val="2100"/>
              </a:spcBef>
              <a:spcAft>
                <a:spcPts val="0"/>
              </a:spcAft>
              <a:buClr>
                <a:schemeClr val="dk1"/>
              </a:buClr>
              <a:buSzPts val="10500"/>
              <a:buFont typeface="Cambria"/>
              <a:buNone/>
              <a:defRPr/>
            </a:lvl6pPr>
            <a:lvl7pPr lvl="6" algn="ctr">
              <a:spcBef>
                <a:spcPts val="2100"/>
              </a:spcBef>
              <a:spcAft>
                <a:spcPts val="0"/>
              </a:spcAft>
              <a:buClr>
                <a:schemeClr val="dk1"/>
              </a:buClr>
              <a:buSzPts val="10500"/>
              <a:buFont typeface="Cambria"/>
              <a:buNone/>
              <a:defRPr/>
            </a:lvl7pPr>
            <a:lvl8pPr lvl="7" algn="ctr">
              <a:spcBef>
                <a:spcPts val="2100"/>
              </a:spcBef>
              <a:spcAft>
                <a:spcPts val="0"/>
              </a:spcAft>
              <a:buClr>
                <a:schemeClr val="dk1"/>
              </a:buClr>
              <a:buSzPts val="10500"/>
              <a:buFont typeface="Cambria"/>
              <a:buNone/>
              <a:defRPr/>
            </a:lvl8pPr>
            <a:lvl9pPr lvl="8" algn="ctr">
              <a:spcBef>
                <a:spcPts val="2100"/>
              </a:spcBef>
              <a:spcAft>
                <a:spcPts val="0"/>
              </a:spcAft>
              <a:buClr>
                <a:schemeClr val="dk1"/>
              </a:buClr>
              <a:buSzPts val="10500"/>
              <a:buFont typeface="Cambria"/>
              <a:buNone/>
              <a:defRPr/>
            </a:lvl9pPr>
          </a:lstStyle>
          <a:p>
            <a:endParaRPr/>
          </a:p>
        </p:txBody>
      </p:sp>
      <p:sp>
        <p:nvSpPr>
          <p:cNvPr id="18" name="Google Shape;18;p3"/>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7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7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7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7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7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7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7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019" y="-1208149"/>
            <a:ext cx="21725165" cy="39501234"/>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715161" y="10423992"/>
            <a:ext cx="28087864" cy="9874251"/>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862943" y="649226"/>
            <a:ext cx="28087864" cy="29423781"/>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985" y="7679885"/>
            <a:ext cx="39501234" cy="21725165"/>
          </a:xfrm>
          <a:prstGeom prst="rect">
            <a:avLst/>
          </a:prstGeom>
          <a:noFill/>
          <a:ln>
            <a:noFill/>
          </a:ln>
        </p:spPr>
        <p:txBody>
          <a:bodyPr spcFirstLastPara="1" wrap="square" lIns="480650" tIns="240325" rIns="480650" bIns="2403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1" y="21153680"/>
            <a:ext cx="37308366" cy="6536871"/>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sz="65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1" y="13952766"/>
            <a:ext cx="37308366" cy="7200900"/>
          </a:xfrm>
          <a:prstGeom prst="rect">
            <a:avLst/>
          </a:prstGeom>
          <a:noFill/>
          <a:ln>
            <a:noFill/>
          </a:ln>
        </p:spPr>
        <p:txBody>
          <a:bodyPr spcFirstLastPara="1" wrap="square" lIns="480650" tIns="240325" rIns="480650" bIns="240325" anchor="b" anchorCtr="0">
            <a:noAutofit/>
          </a:bodyPr>
          <a:lstStyle>
            <a:lvl1pPr marL="457200" lvl="0" indent="-228600" algn="l">
              <a:spcBef>
                <a:spcPts val="640"/>
              </a:spcBef>
              <a:spcAft>
                <a:spcPts val="0"/>
              </a:spcAft>
              <a:buClr>
                <a:schemeClr val="dk1"/>
              </a:buClr>
              <a:buSzPts val="3200"/>
              <a:buFont typeface="Cambria"/>
              <a:buNone/>
              <a:defRPr sz="3200"/>
            </a:lvl1pPr>
            <a:lvl2pPr marL="914400" lvl="1" indent="-228600" algn="l">
              <a:spcBef>
                <a:spcPts val="580"/>
              </a:spcBef>
              <a:spcAft>
                <a:spcPts val="0"/>
              </a:spcAft>
              <a:buClr>
                <a:schemeClr val="dk1"/>
              </a:buClr>
              <a:buSzPts val="2900"/>
              <a:buFont typeface="Cambria"/>
              <a:buNone/>
              <a:defRPr sz="2900"/>
            </a:lvl2pPr>
            <a:lvl3pPr marL="1371600" lvl="2" indent="-228600" algn="l">
              <a:spcBef>
                <a:spcPts val="520"/>
              </a:spcBef>
              <a:spcAft>
                <a:spcPts val="0"/>
              </a:spcAft>
              <a:buClr>
                <a:schemeClr val="dk1"/>
              </a:buClr>
              <a:buSzPts val="2600"/>
              <a:buFont typeface="Cambria"/>
              <a:buNone/>
              <a:defRPr sz="2600"/>
            </a:lvl3pPr>
            <a:lvl4pPr marL="1828800" lvl="3" indent="-228600" algn="l">
              <a:spcBef>
                <a:spcPts val="460"/>
              </a:spcBef>
              <a:spcAft>
                <a:spcPts val="0"/>
              </a:spcAft>
              <a:buClr>
                <a:schemeClr val="dk1"/>
              </a:buClr>
              <a:buSzPts val="2300"/>
              <a:buFont typeface="Cambria"/>
              <a:buNone/>
              <a:defRPr sz="2300"/>
            </a:lvl4pPr>
            <a:lvl5pPr marL="2286000" lvl="4" indent="-228600" algn="l">
              <a:spcBef>
                <a:spcPts val="460"/>
              </a:spcBef>
              <a:spcAft>
                <a:spcPts val="0"/>
              </a:spcAft>
              <a:buClr>
                <a:schemeClr val="dk1"/>
              </a:buClr>
              <a:buSzPts val="2300"/>
              <a:buFont typeface="Cambria"/>
              <a:buNone/>
              <a:defRPr sz="2300"/>
            </a:lvl5pPr>
            <a:lvl6pPr marL="2743200" lvl="5" indent="-228600" algn="l">
              <a:spcBef>
                <a:spcPts val="460"/>
              </a:spcBef>
              <a:spcAft>
                <a:spcPts val="0"/>
              </a:spcAft>
              <a:buClr>
                <a:schemeClr val="dk1"/>
              </a:buClr>
              <a:buSzPts val="2300"/>
              <a:buFont typeface="Cambria"/>
              <a:buNone/>
              <a:defRPr sz="2300"/>
            </a:lvl6pPr>
            <a:lvl7pPr marL="3200400" lvl="6" indent="-228600" algn="l">
              <a:spcBef>
                <a:spcPts val="460"/>
              </a:spcBef>
              <a:spcAft>
                <a:spcPts val="0"/>
              </a:spcAft>
              <a:buClr>
                <a:schemeClr val="dk1"/>
              </a:buClr>
              <a:buSzPts val="2300"/>
              <a:buFont typeface="Cambria"/>
              <a:buNone/>
              <a:defRPr sz="2300"/>
            </a:lvl7pPr>
            <a:lvl8pPr marL="3657600" lvl="7" indent="-228600" algn="l">
              <a:spcBef>
                <a:spcPts val="460"/>
              </a:spcBef>
              <a:spcAft>
                <a:spcPts val="0"/>
              </a:spcAft>
              <a:buClr>
                <a:schemeClr val="dk1"/>
              </a:buClr>
              <a:buSzPts val="2300"/>
              <a:buFont typeface="Cambria"/>
              <a:buNone/>
              <a:defRPr sz="2300"/>
            </a:lvl8pPr>
            <a:lvl9pPr marL="4114800" lvl="8" indent="-228600" algn="l">
              <a:spcBef>
                <a:spcPts val="460"/>
              </a:spcBef>
              <a:spcAft>
                <a:spcPts val="0"/>
              </a:spcAft>
              <a:buClr>
                <a:schemeClr val="dk1"/>
              </a:buClr>
              <a:buSzPts val="2300"/>
              <a:buFont typeface="Cambria"/>
              <a:buNone/>
              <a:defRPr sz="2300"/>
            </a:lvl9pPr>
          </a:lstStyle>
          <a:p>
            <a:endParaRPr/>
          </a:p>
        </p:txBody>
      </p:sp>
      <p:sp>
        <p:nvSpPr>
          <p:cNvPr id="30" name="Google Shape;30;p5"/>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194984" y="7679885"/>
            <a:ext cx="19649016" cy="21725165"/>
          </a:xfrm>
          <a:prstGeom prst="rect">
            <a:avLst/>
          </a:prstGeom>
          <a:noFill/>
          <a:ln>
            <a:noFill/>
          </a:ln>
        </p:spPr>
        <p:txBody>
          <a:bodyPr spcFirstLastPara="1" wrap="square" lIns="480650" tIns="240325" rIns="480650" bIns="240325" anchor="t" anchorCtr="0">
            <a:noAutofit/>
          </a:bodyPr>
          <a:lstStyle>
            <a:lvl1pPr marL="457200" lvl="0" indent="-514350" algn="l">
              <a:spcBef>
                <a:spcPts val="900"/>
              </a:spcBef>
              <a:spcAft>
                <a:spcPts val="0"/>
              </a:spcAft>
              <a:buClr>
                <a:schemeClr val="dk1"/>
              </a:buClr>
              <a:buSzPts val="4500"/>
              <a:buFont typeface="Cambria"/>
              <a:buChar char="•"/>
              <a:defRPr sz="4500"/>
            </a:lvl1pPr>
            <a:lvl2pPr marL="914400" lvl="1" indent="-476250" algn="l">
              <a:spcBef>
                <a:spcPts val="780"/>
              </a:spcBef>
              <a:spcAft>
                <a:spcPts val="0"/>
              </a:spcAft>
              <a:buClr>
                <a:schemeClr val="dk1"/>
              </a:buClr>
              <a:buSzPts val="3900"/>
              <a:buFont typeface="Cambria"/>
              <a:buChar char="–"/>
              <a:defRPr sz="3900"/>
            </a:lvl2pPr>
            <a:lvl3pPr marL="1371600" lvl="2" indent="-431800" algn="l">
              <a:spcBef>
                <a:spcPts val="640"/>
              </a:spcBef>
              <a:spcAft>
                <a:spcPts val="0"/>
              </a:spcAft>
              <a:buClr>
                <a:schemeClr val="dk1"/>
              </a:buClr>
              <a:buSzPts val="3200"/>
              <a:buFont typeface="Cambria"/>
              <a:buChar char="•"/>
              <a:defRPr sz="3200"/>
            </a:lvl3pPr>
            <a:lvl4pPr marL="1828800" lvl="3" indent="-412750" algn="l">
              <a:spcBef>
                <a:spcPts val="580"/>
              </a:spcBef>
              <a:spcAft>
                <a:spcPts val="0"/>
              </a:spcAft>
              <a:buClr>
                <a:schemeClr val="dk1"/>
              </a:buClr>
              <a:buSzPts val="2900"/>
              <a:buFont typeface="Cambria"/>
              <a:buChar char="–"/>
              <a:defRPr sz="2900"/>
            </a:lvl4pPr>
            <a:lvl5pPr marL="2286000" lvl="4" indent="-412750" algn="l">
              <a:spcBef>
                <a:spcPts val="580"/>
              </a:spcBef>
              <a:spcAft>
                <a:spcPts val="0"/>
              </a:spcAft>
              <a:buClr>
                <a:schemeClr val="dk1"/>
              </a:buClr>
              <a:buSzPts val="2900"/>
              <a:buFont typeface="Cambria"/>
              <a:buChar char="»"/>
              <a:defRPr sz="2900"/>
            </a:lvl5pPr>
            <a:lvl6pPr marL="2743200" lvl="5" indent="-412750" algn="l">
              <a:spcBef>
                <a:spcPts val="580"/>
              </a:spcBef>
              <a:spcAft>
                <a:spcPts val="0"/>
              </a:spcAft>
              <a:buClr>
                <a:schemeClr val="dk1"/>
              </a:buClr>
              <a:buSzPts val="2900"/>
              <a:buFont typeface="Cambria"/>
              <a:buChar char="»"/>
              <a:defRPr sz="2900"/>
            </a:lvl6pPr>
            <a:lvl7pPr marL="3200400" lvl="6" indent="-412750" algn="l">
              <a:spcBef>
                <a:spcPts val="580"/>
              </a:spcBef>
              <a:spcAft>
                <a:spcPts val="0"/>
              </a:spcAft>
              <a:buClr>
                <a:schemeClr val="dk1"/>
              </a:buClr>
              <a:buSzPts val="2900"/>
              <a:buFont typeface="Cambria"/>
              <a:buChar char="»"/>
              <a:defRPr sz="2900"/>
            </a:lvl7pPr>
            <a:lvl8pPr marL="3657600" lvl="7" indent="-412750" algn="l">
              <a:spcBef>
                <a:spcPts val="580"/>
              </a:spcBef>
              <a:spcAft>
                <a:spcPts val="0"/>
              </a:spcAft>
              <a:buClr>
                <a:schemeClr val="dk1"/>
              </a:buClr>
              <a:buSzPts val="2900"/>
              <a:buFont typeface="Cambria"/>
              <a:buChar char="»"/>
              <a:defRPr sz="2900"/>
            </a:lvl8pPr>
            <a:lvl9pPr marL="4114800" lvl="8" indent="-412750" algn="l">
              <a:spcBef>
                <a:spcPts val="580"/>
              </a:spcBef>
              <a:spcAft>
                <a:spcPts val="0"/>
              </a:spcAft>
              <a:buClr>
                <a:schemeClr val="dk1"/>
              </a:buClr>
              <a:buSzPts val="2900"/>
              <a:buFont typeface="Cambria"/>
              <a:buChar char="»"/>
              <a:defRPr sz="2900"/>
            </a:lvl9pPr>
          </a:lstStyle>
          <a:p>
            <a:endParaRPr/>
          </a:p>
        </p:txBody>
      </p:sp>
      <p:sp>
        <p:nvSpPr>
          <p:cNvPr id="36" name="Google Shape;36;p6"/>
          <p:cNvSpPr txBox="1">
            <a:spLocks noGrp="1"/>
          </p:cNvSpPr>
          <p:nvPr>
            <p:ph type="body" idx="2"/>
          </p:nvPr>
        </p:nvSpPr>
        <p:spPr>
          <a:xfrm>
            <a:off x="22047205" y="7679885"/>
            <a:ext cx="19649018" cy="21725165"/>
          </a:xfrm>
          <a:prstGeom prst="rect">
            <a:avLst/>
          </a:prstGeom>
          <a:noFill/>
          <a:ln>
            <a:noFill/>
          </a:ln>
        </p:spPr>
        <p:txBody>
          <a:bodyPr spcFirstLastPara="1" wrap="square" lIns="480650" tIns="240325" rIns="480650" bIns="240325" anchor="t" anchorCtr="0">
            <a:noAutofit/>
          </a:bodyPr>
          <a:lstStyle>
            <a:lvl1pPr marL="457200" lvl="0" indent="-514350" algn="l">
              <a:spcBef>
                <a:spcPts val="900"/>
              </a:spcBef>
              <a:spcAft>
                <a:spcPts val="0"/>
              </a:spcAft>
              <a:buClr>
                <a:schemeClr val="dk1"/>
              </a:buClr>
              <a:buSzPts val="4500"/>
              <a:buFont typeface="Cambria"/>
              <a:buChar char="•"/>
              <a:defRPr sz="4500"/>
            </a:lvl1pPr>
            <a:lvl2pPr marL="914400" lvl="1" indent="-476250" algn="l">
              <a:spcBef>
                <a:spcPts val="780"/>
              </a:spcBef>
              <a:spcAft>
                <a:spcPts val="0"/>
              </a:spcAft>
              <a:buClr>
                <a:schemeClr val="dk1"/>
              </a:buClr>
              <a:buSzPts val="3900"/>
              <a:buFont typeface="Cambria"/>
              <a:buChar char="–"/>
              <a:defRPr sz="3900"/>
            </a:lvl2pPr>
            <a:lvl3pPr marL="1371600" lvl="2" indent="-431800" algn="l">
              <a:spcBef>
                <a:spcPts val="640"/>
              </a:spcBef>
              <a:spcAft>
                <a:spcPts val="0"/>
              </a:spcAft>
              <a:buClr>
                <a:schemeClr val="dk1"/>
              </a:buClr>
              <a:buSzPts val="3200"/>
              <a:buFont typeface="Cambria"/>
              <a:buChar char="•"/>
              <a:defRPr sz="3200"/>
            </a:lvl3pPr>
            <a:lvl4pPr marL="1828800" lvl="3" indent="-412750" algn="l">
              <a:spcBef>
                <a:spcPts val="580"/>
              </a:spcBef>
              <a:spcAft>
                <a:spcPts val="0"/>
              </a:spcAft>
              <a:buClr>
                <a:schemeClr val="dk1"/>
              </a:buClr>
              <a:buSzPts val="2900"/>
              <a:buFont typeface="Cambria"/>
              <a:buChar char="–"/>
              <a:defRPr sz="2900"/>
            </a:lvl4pPr>
            <a:lvl5pPr marL="2286000" lvl="4" indent="-412750" algn="l">
              <a:spcBef>
                <a:spcPts val="580"/>
              </a:spcBef>
              <a:spcAft>
                <a:spcPts val="0"/>
              </a:spcAft>
              <a:buClr>
                <a:schemeClr val="dk1"/>
              </a:buClr>
              <a:buSzPts val="2900"/>
              <a:buFont typeface="Cambria"/>
              <a:buChar char="»"/>
              <a:defRPr sz="2900"/>
            </a:lvl5pPr>
            <a:lvl6pPr marL="2743200" lvl="5" indent="-412750" algn="l">
              <a:spcBef>
                <a:spcPts val="580"/>
              </a:spcBef>
              <a:spcAft>
                <a:spcPts val="0"/>
              </a:spcAft>
              <a:buClr>
                <a:schemeClr val="dk1"/>
              </a:buClr>
              <a:buSzPts val="2900"/>
              <a:buFont typeface="Cambria"/>
              <a:buChar char="»"/>
              <a:defRPr sz="2900"/>
            </a:lvl6pPr>
            <a:lvl7pPr marL="3200400" lvl="6" indent="-412750" algn="l">
              <a:spcBef>
                <a:spcPts val="580"/>
              </a:spcBef>
              <a:spcAft>
                <a:spcPts val="0"/>
              </a:spcAft>
              <a:buClr>
                <a:schemeClr val="dk1"/>
              </a:buClr>
              <a:buSzPts val="2900"/>
              <a:buFont typeface="Cambria"/>
              <a:buChar char="»"/>
              <a:defRPr sz="2900"/>
            </a:lvl7pPr>
            <a:lvl8pPr marL="3657600" lvl="7" indent="-412750" algn="l">
              <a:spcBef>
                <a:spcPts val="580"/>
              </a:spcBef>
              <a:spcAft>
                <a:spcPts val="0"/>
              </a:spcAft>
              <a:buClr>
                <a:schemeClr val="dk1"/>
              </a:buClr>
              <a:buSzPts val="2900"/>
              <a:buFont typeface="Cambria"/>
              <a:buChar char="»"/>
              <a:defRPr sz="2900"/>
            </a:lvl8pPr>
            <a:lvl9pPr marL="4114800" lvl="8" indent="-412750" algn="l">
              <a:spcBef>
                <a:spcPts val="580"/>
              </a:spcBef>
              <a:spcAft>
                <a:spcPts val="0"/>
              </a:spcAft>
              <a:buClr>
                <a:schemeClr val="dk1"/>
              </a:buClr>
              <a:buSzPts val="2900"/>
              <a:buFont typeface="Cambria"/>
              <a:buChar char="»"/>
              <a:defRPr sz="2900"/>
            </a:lvl9pPr>
          </a:lstStyle>
          <a:p>
            <a:endParaRPr/>
          </a:p>
        </p:txBody>
      </p:sp>
      <p:sp>
        <p:nvSpPr>
          <p:cNvPr id="37" name="Google Shape;37;p6"/>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989" y="7369642"/>
            <a:ext cx="19392900" cy="3069771"/>
          </a:xfrm>
          <a:prstGeom prst="rect">
            <a:avLst/>
          </a:prstGeom>
          <a:noFill/>
          <a:ln>
            <a:noFill/>
          </a:ln>
        </p:spPr>
        <p:txBody>
          <a:bodyPr spcFirstLastPara="1" wrap="square" lIns="480650" tIns="240325" rIns="480650" bIns="240325" anchor="b" anchorCtr="0">
            <a:noAutofit/>
          </a:bodyPr>
          <a:lstStyle>
            <a:lvl1pPr marL="457200" lvl="0" indent="-228600" algn="l">
              <a:spcBef>
                <a:spcPts val="780"/>
              </a:spcBef>
              <a:spcAft>
                <a:spcPts val="0"/>
              </a:spcAft>
              <a:buClr>
                <a:schemeClr val="dk1"/>
              </a:buClr>
              <a:buSzPts val="3900"/>
              <a:buFont typeface="Cambria"/>
              <a:buNone/>
              <a:defRPr sz="3900" b="1"/>
            </a:lvl1pPr>
            <a:lvl2pPr marL="914400" lvl="1" indent="-228600" algn="l">
              <a:spcBef>
                <a:spcPts val="640"/>
              </a:spcBef>
              <a:spcAft>
                <a:spcPts val="0"/>
              </a:spcAft>
              <a:buClr>
                <a:schemeClr val="dk1"/>
              </a:buClr>
              <a:buSzPts val="3200"/>
              <a:buFont typeface="Cambria"/>
              <a:buNone/>
              <a:defRPr sz="3200" b="1"/>
            </a:lvl2pPr>
            <a:lvl3pPr marL="1371600" lvl="2" indent="-228600" algn="l">
              <a:spcBef>
                <a:spcPts val="580"/>
              </a:spcBef>
              <a:spcAft>
                <a:spcPts val="0"/>
              </a:spcAft>
              <a:buClr>
                <a:schemeClr val="dk1"/>
              </a:buClr>
              <a:buSzPts val="2900"/>
              <a:buFont typeface="Cambria"/>
              <a:buNone/>
              <a:defRPr sz="2900" b="1"/>
            </a:lvl3pPr>
            <a:lvl4pPr marL="1828800" lvl="3" indent="-228600" algn="l">
              <a:spcBef>
                <a:spcPts val="520"/>
              </a:spcBef>
              <a:spcAft>
                <a:spcPts val="0"/>
              </a:spcAft>
              <a:buClr>
                <a:schemeClr val="dk1"/>
              </a:buClr>
              <a:buSzPts val="2600"/>
              <a:buFont typeface="Cambria"/>
              <a:buNone/>
              <a:defRPr sz="2600" b="1"/>
            </a:lvl4pPr>
            <a:lvl5pPr marL="2286000" lvl="4" indent="-228600" algn="l">
              <a:spcBef>
                <a:spcPts val="520"/>
              </a:spcBef>
              <a:spcAft>
                <a:spcPts val="0"/>
              </a:spcAft>
              <a:buClr>
                <a:schemeClr val="dk1"/>
              </a:buClr>
              <a:buSzPts val="2600"/>
              <a:buFont typeface="Cambria"/>
              <a:buNone/>
              <a:defRPr sz="2600" b="1"/>
            </a:lvl5pPr>
            <a:lvl6pPr marL="2743200" lvl="5" indent="-228600" algn="l">
              <a:spcBef>
                <a:spcPts val="520"/>
              </a:spcBef>
              <a:spcAft>
                <a:spcPts val="0"/>
              </a:spcAft>
              <a:buClr>
                <a:schemeClr val="dk1"/>
              </a:buClr>
              <a:buSzPts val="2600"/>
              <a:buFont typeface="Cambria"/>
              <a:buNone/>
              <a:defRPr sz="2600" b="1"/>
            </a:lvl6pPr>
            <a:lvl7pPr marL="3200400" lvl="6" indent="-228600" algn="l">
              <a:spcBef>
                <a:spcPts val="520"/>
              </a:spcBef>
              <a:spcAft>
                <a:spcPts val="0"/>
              </a:spcAft>
              <a:buClr>
                <a:schemeClr val="dk1"/>
              </a:buClr>
              <a:buSzPts val="2600"/>
              <a:buFont typeface="Cambria"/>
              <a:buNone/>
              <a:defRPr sz="2600" b="1"/>
            </a:lvl7pPr>
            <a:lvl8pPr marL="3657600" lvl="7" indent="-228600" algn="l">
              <a:spcBef>
                <a:spcPts val="520"/>
              </a:spcBef>
              <a:spcAft>
                <a:spcPts val="0"/>
              </a:spcAft>
              <a:buClr>
                <a:schemeClr val="dk1"/>
              </a:buClr>
              <a:buSzPts val="2600"/>
              <a:buFont typeface="Cambria"/>
              <a:buNone/>
              <a:defRPr sz="2600" b="1"/>
            </a:lvl8pPr>
            <a:lvl9pPr marL="4114800" lvl="8" indent="-228600" algn="l">
              <a:spcBef>
                <a:spcPts val="520"/>
              </a:spcBef>
              <a:spcAft>
                <a:spcPts val="0"/>
              </a:spcAft>
              <a:buClr>
                <a:schemeClr val="dk1"/>
              </a:buClr>
              <a:buSzPts val="2600"/>
              <a:buFont typeface="Cambria"/>
              <a:buNone/>
              <a:defRPr sz="2600" b="1"/>
            </a:lvl9pPr>
          </a:lstStyle>
          <a:p>
            <a:endParaRPr/>
          </a:p>
        </p:txBody>
      </p:sp>
      <p:sp>
        <p:nvSpPr>
          <p:cNvPr id="43" name="Google Shape;43;p7"/>
          <p:cNvSpPr txBox="1">
            <a:spLocks noGrp="1"/>
          </p:cNvSpPr>
          <p:nvPr>
            <p:ph type="body" idx="2"/>
          </p:nvPr>
        </p:nvSpPr>
        <p:spPr>
          <a:xfrm>
            <a:off x="2194989" y="10439413"/>
            <a:ext cx="19392900" cy="18965637"/>
          </a:xfrm>
          <a:prstGeom prst="rect">
            <a:avLst/>
          </a:prstGeom>
          <a:noFill/>
          <a:ln>
            <a:noFill/>
          </a:ln>
        </p:spPr>
        <p:txBody>
          <a:bodyPr spcFirstLastPara="1" wrap="square" lIns="480650" tIns="240325" rIns="480650" bIns="240325" anchor="t" anchorCtr="0">
            <a:noAutofit/>
          </a:bodyPr>
          <a:lstStyle>
            <a:lvl1pPr marL="457200" lvl="0" indent="-476250" algn="l">
              <a:spcBef>
                <a:spcPts val="780"/>
              </a:spcBef>
              <a:spcAft>
                <a:spcPts val="0"/>
              </a:spcAft>
              <a:buClr>
                <a:schemeClr val="dk1"/>
              </a:buClr>
              <a:buSzPts val="3900"/>
              <a:buFont typeface="Cambria"/>
              <a:buChar char="•"/>
              <a:defRPr sz="3900"/>
            </a:lvl1pPr>
            <a:lvl2pPr marL="914400" lvl="1" indent="-431800" algn="l">
              <a:spcBef>
                <a:spcPts val="640"/>
              </a:spcBef>
              <a:spcAft>
                <a:spcPts val="0"/>
              </a:spcAft>
              <a:buClr>
                <a:schemeClr val="dk1"/>
              </a:buClr>
              <a:buSzPts val="3200"/>
              <a:buFont typeface="Cambria"/>
              <a:buChar char="–"/>
              <a:defRPr sz="3200"/>
            </a:lvl2pPr>
            <a:lvl3pPr marL="1371600" lvl="2" indent="-412750" algn="l">
              <a:spcBef>
                <a:spcPts val="580"/>
              </a:spcBef>
              <a:spcAft>
                <a:spcPts val="0"/>
              </a:spcAft>
              <a:buClr>
                <a:schemeClr val="dk1"/>
              </a:buClr>
              <a:buSzPts val="2900"/>
              <a:buFont typeface="Cambria"/>
              <a:buChar char="•"/>
              <a:defRPr sz="2900"/>
            </a:lvl3pPr>
            <a:lvl4pPr marL="1828800" lvl="3" indent="-393700" algn="l">
              <a:spcBef>
                <a:spcPts val="520"/>
              </a:spcBef>
              <a:spcAft>
                <a:spcPts val="0"/>
              </a:spcAft>
              <a:buClr>
                <a:schemeClr val="dk1"/>
              </a:buClr>
              <a:buSzPts val="2600"/>
              <a:buFont typeface="Cambria"/>
              <a:buChar char="–"/>
              <a:defRPr sz="2600"/>
            </a:lvl4pPr>
            <a:lvl5pPr marL="2286000" lvl="4" indent="-393700" algn="l">
              <a:spcBef>
                <a:spcPts val="520"/>
              </a:spcBef>
              <a:spcAft>
                <a:spcPts val="0"/>
              </a:spcAft>
              <a:buClr>
                <a:schemeClr val="dk1"/>
              </a:buClr>
              <a:buSzPts val="2600"/>
              <a:buFont typeface="Cambria"/>
              <a:buChar char="»"/>
              <a:defRPr sz="2600"/>
            </a:lvl5pPr>
            <a:lvl6pPr marL="2743200" lvl="5" indent="-393700" algn="l">
              <a:spcBef>
                <a:spcPts val="520"/>
              </a:spcBef>
              <a:spcAft>
                <a:spcPts val="0"/>
              </a:spcAft>
              <a:buClr>
                <a:schemeClr val="dk1"/>
              </a:buClr>
              <a:buSzPts val="2600"/>
              <a:buFont typeface="Cambria"/>
              <a:buChar char="»"/>
              <a:defRPr sz="2600"/>
            </a:lvl6pPr>
            <a:lvl7pPr marL="3200400" lvl="6" indent="-393700" algn="l">
              <a:spcBef>
                <a:spcPts val="520"/>
              </a:spcBef>
              <a:spcAft>
                <a:spcPts val="0"/>
              </a:spcAft>
              <a:buClr>
                <a:schemeClr val="dk1"/>
              </a:buClr>
              <a:buSzPts val="2600"/>
              <a:buFont typeface="Cambria"/>
              <a:buChar char="»"/>
              <a:defRPr sz="2600"/>
            </a:lvl7pPr>
            <a:lvl8pPr marL="3657600" lvl="7" indent="-393700" algn="l">
              <a:spcBef>
                <a:spcPts val="520"/>
              </a:spcBef>
              <a:spcAft>
                <a:spcPts val="0"/>
              </a:spcAft>
              <a:buClr>
                <a:schemeClr val="dk1"/>
              </a:buClr>
              <a:buSzPts val="2600"/>
              <a:buFont typeface="Cambria"/>
              <a:buChar char="»"/>
              <a:defRPr sz="2600"/>
            </a:lvl8pPr>
            <a:lvl9pPr marL="4114800" lvl="8" indent="-393700" algn="l">
              <a:spcBef>
                <a:spcPts val="520"/>
              </a:spcBef>
              <a:spcAft>
                <a:spcPts val="0"/>
              </a:spcAft>
              <a:buClr>
                <a:schemeClr val="dk1"/>
              </a:buClr>
              <a:buSzPts val="2600"/>
              <a:buFont typeface="Cambria"/>
              <a:buChar char="»"/>
              <a:defRPr sz="2600"/>
            </a:lvl9pPr>
          </a:lstStyle>
          <a:p>
            <a:endParaRPr/>
          </a:p>
        </p:txBody>
      </p:sp>
      <p:sp>
        <p:nvSpPr>
          <p:cNvPr id="44" name="Google Shape;44;p7"/>
          <p:cNvSpPr txBox="1">
            <a:spLocks noGrp="1"/>
          </p:cNvSpPr>
          <p:nvPr>
            <p:ph type="body" idx="3"/>
          </p:nvPr>
        </p:nvSpPr>
        <p:spPr>
          <a:xfrm>
            <a:off x="22296972" y="7369642"/>
            <a:ext cx="19399251" cy="3069771"/>
          </a:xfrm>
          <a:prstGeom prst="rect">
            <a:avLst/>
          </a:prstGeom>
          <a:noFill/>
          <a:ln>
            <a:noFill/>
          </a:ln>
        </p:spPr>
        <p:txBody>
          <a:bodyPr spcFirstLastPara="1" wrap="square" lIns="480650" tIns="240325" rIns="480650" bIns="240325" anchor="b" anchorCtr="0">
            <a:noAutofit/>
          </a:bodyPr>
          <a:lstStyle>
            <a:lvl1pPr marL="457200" lvl="0" indent="-228600" algn="l">
              <a:spcBef>
                <a:spcPts val="780"/>
              </a:spcBef>
              <a:spcAft>
                <a:spcPts val="0"/>
              </a:spcAft>
              <a:buClr>
                <a:schemeClr val="dk1"/>
              </a:buClr>
              <a:buSzPts val="3900"/>
              <a:buFont typeface="Cambria"/>
              <a:buNone/>
              <a:defRPr sz="3900" b="1"/>
            </a:lvl1pPr>
            <a:lvl2pPr marL="914400" lvl="1" indent="-228600" algn="l">
              <a:spcBef>
                <a:spcPts val="640"/>
              </a:spcBef>
              <a:spcAft>
                <a:spcPts val="0"/>
              </a:spcAft>
              <a:buClr>
                <a:schemeClr val="dk1"/>
              </a:buClr>
              <a:buSzPts val="3200"/>
              <a:buFont typeface="Cambria"/>
              <a:buNone/>
              <a:defRPr sz="3200" b="1"/>
            </a:lvl2pPr>
            <a:lvl3pPr marL="1371600" lvl="2" indent="-228600" algn="l">
              <a:spcBef>
                <a:spcPts val="580"/>
              </a:spcBef>
              <a:spcAft>
                <a:spcPts val="0"/>
              </a:spcAft>
              <a:buClr>
                <a:schemeClr val="dk1"/>
              </a:buClr>
              <a:buSzPts val="2900"/>
              <a:buFont typeface="Cambria"/>
              <a:buNone/>
              <a:defRPr sz="2900" b="1"/>
            </a:lvl3pPr>
            <a:lvl4pPr marL="1828800" lvl="3" indent="-228600" algn="l">
              <a:spcBef>
                <a:spcPts val="520"/>
              </a:spcBef>
              <a:spcAft>
                <a:spcPts val="0"/>
              </a:spcAft>
              <a:buClr>
                <a:schemeClr val="dk1"/>
              </a:buClr>
              <a:buSzPts val="2600"/>
              <a:buFont typeface="Cambria"/>
              <a:buNone/>
              <a:defRPr sz="2600" b="1"/>
            </a:lvl4pPr>
            <a:lvl5pPr marL="2286000" lvl="4" indent="-228600" algn="l">
              <a:spcBef>
                <a:spcPts val="520"/>
              </a:spcBef>
              <a:spcAft>
                <a:spcPts val="0"/>
              </a:spcAft>
              <a:buClr>
                <a:schemeClr val="dk1"/>
              </a:buClr>
              <a:buSzPts val="2600"/>
              <a:buFont typeface="Cambria"/>
              <a:buNone/>
              <a:defRPr sz="2600" b="1"/>
            </a:lvl5pPr>
            <a:lvl6pPr marL="2743200" lvl="5" indent="-228600" algn="l">
              <a:spcBef>
                <a:spcPts val="520"/>
              </a:spcBef>
              <a:spcAft>
                <a:spcPts val="0"/>
              </a:spcAft>
              <a:buClr>
                <a:schemeClr val="dk1"/>
              </a:buClr>
              <a:buSzPts val="2600"/>
              <a:buFont typeface="Cambria"/>
              <a:buNone/>
              <a:defRPr sz="2600" b="1"/>
            </a:lvl6pPr>
            <a:lvl7pPr marL="3200400" lvl="6" indent="-228600" algn="l">
              <a:spcBef>
                <a:spcPts val="520"/>
              </a:spcBef>
              <a:spcAft>
                <a:spcPts val="0"/>
              </a:spcAft>
              <a:buClr>
                <a:schemeClr val="dk1"/>
              </a:buClr>
              <a:buSzPts val="2600"/>
              <a:buFont typeface="Cambria"/>
              <a:buNone/>
              <a:defRPr sz="2600" b="1"/>
            </a:lvl7pPr>
            <a:lvl8pPr marL="3657600" lvl="7" indent="-228600" algn="l">
              <a:spcBef>
                <a:spcPts val="520"/>
              </a:spcBef>
              <a:spcAft>
                <a:spcPts val="0"/>
              </a:spcAft>
              <a:buClr>
                <a:schemeClr val="dk1"/>
              </a:buClr>
              <a:buSzPts val="2600"/>
              <a:buFont typeface="Cambria"/>
              <a:buNone/>
              <a:defRPr sz="2600" b="1"/>
            </a:lvl8pPr>
            <a:lvl9pPr marL="4114800" lvl="8" indent="-228600" algn="l">
              <a:spcBef>
                <a:spcPts val="520"/>
              </a:spcBef>
              <a:spcAft>
                <a:spcPts val="0"/>
              </a:spcAft>
              <a:buClr>
                <a:schemeClr val="dk1"/>
              </a:buClr>
              <a:buSzPts val="2600"/>
              <a:buFont typeface="Cambria"/>
              <a:buNone/>
              <a:defRPr sz="2600" b="1"/>
            </a:lvl9pPr>
          </a:lstStyle>
          <a:p>
            <a:endParaRPr/>
          </a:p>
        </p:txBody>
      </p:sp>
      <p:sp>
        <p:nvSpPr>
          <p:cNvPr id="45" name="Google Shape;45;p7"/>
          <p:cNvSpPr txBox="1">
            <a:spLocks noGrp="1"/>
          </p:cNvSpPr>
          <p:nvPr>
            <p:ph type="body" idx="4"/>
          </p:nvPr>
        </p:nvSpPr>
        <p:spPr>
          <a:xfrm>
            <a:off x="22296972" y="10439413"/>
            <a:ext cx="19399251" cy="18965637"/>
          </a:xfrm>
          <a:prstGeom prst="rect">
            <a:avLst/>
          </a:prstGeom>
          <a:noFill/>
          <a:ln>
            <a:noFill/>
          </a:ln>
        </p:spPr>
        <p:txBody>
          <a:bodyPr spcFirstLastPara="1" wrap="square" lIns="480650" tIns="240325" rIns="480650" bIns="240325" anchor="t" anchorCtr="0">
            <a:noAutofit/>
          </a:bodyPr>
          <a:lstStyle>
            <a:lvl1pPr marL="457200" lvl="0" indent="-476250" algn="l">
              <a:spcBef>
                <a:spcPts val="780"/>
              </a:spcBef>
              <a:spcAft>
                <a:spcPts val="0"/>
              </a:spcAft>
              <a:buClr>
                <a:schemeClr val="dk1"/>
              </a:buClr>
              <a:buSzPts val="3900"/>
              <a:buFont typeface="Cambria"/>
              <a:buChar char="•"/>
              <a:defRPr sz="3900"/>
            </a:lvl1pPr>
            <a:lvl2pPr marL="914400" lvl="1" indent="-431800" algn="l">
              <a:spcBef>
                <a:spcPts val="640"/>
              </a:spcBef>
              <a:spcAft>
                <a:spcPts val="0"/>
              </a:spcAft>
              <a:buClr>
                <a:schemeClr val="dk1"/>
              </a:buClr>
              <a:buSzPts val="3200"/>
              <a:buFont typeface="Cambria"/>
              <a:buChar char="–"/>
              <a:defRPr sz="3200"/>
            </a:lvl2pPr>
            <a:lvl3pPr marL="1371600" lvl="2" indent="-412750" algn="l">
              <a:spcBef>
                <a:spcPts val="580"/>
              </a:spcBef>
              <a:spcAft>
                <a:spcPts val="0"/>
              </a:spcAft>
              <a:buClr>
                <a:schemeClr val="dk1"/>
              </a:buClr>
              <a:buSzPts val="2900"/>
              <a:buFont typeface="Cambria"/>
              <a:buChar char="•"/>
              <a:defRPr sz="2900"/>
            </a:lvl3pPr>
            <a:lvl4pPr marL="1828800" lvl="3" indent="-393700" algn="l">
              <a:spcBef>
                <a:spcPts val="520"/>
              </a:spcBef>
              <a:spcAft>
                <a:spcPts val="0"/>
              </a:spcAft>
              <a:buClr>
                <a:schemeClr val="dk1"/>
              </a:buClr>
              <a:buSzPts val="2600"/>
              <a:buFont typeface="Cambria"/>
              <a:buChar char="–"/>
              <a:defRPr sz="2600"/>
            </a:lvl4pPr>
            <a:lvl5pPr marL="2286000" lvl="4" indent="-393700" algn="l">
              <a:spcBef>
                <a:spcPts val="520"/>
              </a:spcBef>
              <a:spcAft>
                <a:spcPts val="0"/>
              </a:spcAft>
              <a:buClr>
                <a:schemeClr val="dk1"/>
              </a:buClr>
              <a:buSzPts val="2600"/>
              <a:buFont typeface="Cambria"/>
              <a:buChar char="»"/>
              <a:defRPr sz="2600"/>
            </a:lvl5pPr>
            <a:lvl6pPr marL="2743200" lvl="5" indent="-393700" algn="l">
              <a:spcBef>
                <a:spcPts val="520"/>
              </a:spcBef>
              <a:spcAft>
                <a:spcPts val="0"/>
              </a:spcAft>
              <a:buClr>
                <a:schemeClr val="dk1"/>
              </a:buClr>
              <a:buSzPts val="2600"/>
              <a:buFont typeface="Cambria"/>
              <a:buChar char="»"/>
              <a:defRPr sz="2600"/>
            </a:lvl6pPr>
            <a:lvl7pPr marL="3200400" lvl="6" indent="-393700" algn="l">
              <a:spcBef>
                <a:spcPts val="520"/>
              </a:spcBef>
              <a:spcAft>
                <a:spcPts val="0"/>
              </a:spcAft>
              <a:buClr>
                <a:schemeClr val="dk1"/>
              </a:buClr>
              <a:buSzPts val="2600"/>
              <a:buFont typeface="Cambria"/>
              <a:buChar char="»"/>
              <a:defRPr sz="2600"/>
            </a:lvl7pPr>
            <a:lvl8pPr marL="3657600" lvl="7" indent="-393700" algn="l">
              <a:spcBef>
                <a:spcPts val="520"/>
              </a:spcBef>
              <a:spcAft>
                <a:spcPts val="0"/>
              </a:spcAft>
              <a:buClr>
                <a:schemeClr val="dk1"/>
              </a:buClr>
              <a:buSzPts val="2600"/>
              <a:buFont typeface="Cambria"/>
              <a:buChar char="»"/>
              <a:defRPr sz="2600"/>
            </a:lvl8pPr>
            <a:lvl9pPr marL="4114800" lvl="8" indent="-393700" algn="l">
              <a:spcBef>
                <a:spcPts val="520"/>
              </a:spcBef>
              <a:spcAft>
                <a:spcPts val="0"/>
              </a:spcAft>
              <a:buClr>
                <a:schemeClr val="dk1"/>
              </a:buClr>
              <a:buSzPts val="2600"/>
              <a:buFont typeface="Cambria"/>
              <a:buChar char="»"/>
              <a:defRPr sz="2600"/>
            </a:lvl9pPr>
          </a:lstStyle>
          <a:p>
            <a:endParaRPr/>
          </a:p>
        </p:txBody>
      </p:sp>
      <p:sp>
        <p:nvSpPr>
          <p:cNvPr id="46" name="Google Shape;46;p7"/>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984" y="1311729"/>
            <a:ext cx="14439900" cy="5576208"/>
          </a:xfrm>
          <a:prstGeom prst="rect">
            <a:avLst/>
          </a:prstGeom>
          <a:noFill/>
          <a:ln>
            <a:noFill/>
          </a:ln>
        </p:spPr>
        <p:txBody>
          <a:bodyPr spcFirstLastPara="1" wrap="square" lIns="480650" tIns="240325" rIns="480650" bIns="240325" anchor="b" anchorCtr="0">
            <a:noAutofit/>
          </a:bodyPr>
          <a:lstStyle>
            <a:lvl1pPr lvl="0" algn="l">
              <a:spcBef>
                <a:spcPts val="0"/>
              </a:spcBef>
              <a:spcAft>
                <a:spcPts val="0"/>
              </a:spcAft>
              <a:buSzPts val="1400"/>
              <a:buNone/>
              <a:defRPr sz="3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59817" y="1311729"/>
            <a:ext cx="24536399" cy="28093308"/>
          </a:xfrm>
          <a:prstGeom prst="rect">
            <a:avLst/>
          </a:prstGeom>
          <a:noFill/>
          <a:ln>
            <a:noFill/>
          </a:ln>
        </p:spPr>
        <p:txBody>
          <a:bodyPr spcFirstLastPara="1" wrap="square" lIns="480650" tIns="240325" rIns="480650" bIns="240325" anchor="t" anchorCtr="0">
            <a:noAutofit/>
          </a:bodyPr>
          <a:lstStyle>
            <a:lvl1pPr marL="457200" lvl="0" indent="-558800" algn="l">
              <a:spcBef>
                <a:spcPts val="1040"/>
              </a:spcBef>
              <a:spcAft>
                <a:spcPts val="0"/>
              </a:spcAft>
              <a:buClr>
                <a:schemeClr val="dk1"/>
              </a:buClr>
              <a:buSzPts val="5200"/>
              <a:buFont typeface="Cambria"/>
              <a:buChar char="•"/>
              <a:defRPr sz="5200"/>
            </a:lvl1pPr>
            <a:lvl2pPr marL="914400" lvl="1" indent="-514350" algn="l">
              <a:spcBef>
                <a:spcPts val="900"/>
              </a:spcBef>
              <a:spcAft>
                <a:spcPts val="0"/>
              </a:spcAft>
              <a:buClr>
                <a:schemeClr val="dk1"/>
              </a:buClr>
              <a:buSzPts val="4500"/>
              <a:buFont typeface="Cambria"/>
              <a:buChar char="–"/>
              <a:defRPr sz="4500"/>
            </a:lvl2pPr>
            <a:lvl3pPr marL="1371600" lvl="2" indent="-476250" algn="l">
              <a:spcBef>
                <a:spcPts val="780"/>
              </a:spcBef>
              <a:spcAft>
                <a:spcPts val="0"/>
              </a:spcAft>
              <a:buClr>
                <a:schemeClr val="dk1"/>
              </a:buClr>
              <a:buSzPts val="3900"/>
              <a:buFont typeface="Cambria"/>
              <a:buChar char="•"/>
              <a:defRPr sz="3900"/>
            </a:lvl3pPr>
            <a:lvl4pPr marL="1828800" lvl="3" indent="-431800" algn="l">
              <a:spcBef>
                <a:spcPts val="640"/>
              </a:spcBef>
              <a:spcAft>
                <a:spcPts val="0"/>
              </a:spcAft>
              <a:buClr>
                <a:schemeClr val="dk1"/>
              </a:buClr>
              <a:buSzPts val="3200"/>
              <a:buFont typeface="Cambria"/>
              <a:buChar char="–"/>
              <a:defRPr sz="3200"/>
            </a:lvl4pPr>
            <a:lvl5pPr marL="2286000" lvl="4" indent="-431800" algn="l">
              <a:spcBef>
                <a:spcPts val="640"/>
              </a:spcBef>
              <a:spcAft>
                <a:spcPts val="0"/>
              </a:spcAft>
              <a:buClr>
                <a:schemeClr val="dk1"/>
              </a:buClr>
              <a:buSzPts val="3200"/>
              <a:buFont typeface="Cambria"/>
              <a:buChar char="»"/>
              <a:defRPr sz="3200"/>
            </a:lvl5pPr>
            <a:lvl6pPr marL="2743200" lvl="5" indent="-431800" algn="l">
              <a:spcBef>
                <a:spcPts val="640"/>
              </a:spcBef>
              <a:spcAft>
                <a:spcPts val="0"/>
              </a:spcAft>
              <a:buClr>
                <a:schemeClr val="dk1"/>
              </a:buClr>
              <a:buSzPts val="3200"/>
              <a:buFont typeface="Cambria"/>
              <a:buChar char="»"/>
              <a:defRPr sz="3200"/>
            </a:lvl6pPr>
            <a:lvl7pPr marL="3200400" lvl="6" indent="-431800" algn="l">
              <a:spcBef>
                <a:spcPts val="640"/>
              </a:spcBef>
              <a:spcAft>
                <a:spcPts val="0"/>
              </a:spcAft>
              <a:buClr>
                <a:schemeClr val="dk1"/>
              </a:buClr>
              <a:buSzPts val="3200"/>
              <a:buFont typeface="Cambria"/>
              <a:buChar char="»"/>
              <a:defRPr sz="3200"/>
            </a:lvl7pPr>
            <a:lvl8pPr marL="3657600" lvl="7" indent="-431800" algn="l">
              <a:spcBef>
                <a:spcPts val="640"/>
              </a:spcBef>
              <a:spcAft>
                <a:spcPts val="0"/>
              </a:spcAft>
              <a:buClr>
                <a:schemeClr val="dk1"/>
              </a:buClr>
              <a:buSzPts val="3200"/>
              <a:buFont typeface="Cambria"/>
              <a:buChar char="»"/>
              <a:defRPr sz="3200"/>
            </a:lvl8pPr>
            <a:lvl9pPr marL="4114800" lvl="8" indent="-431800" algn="l">
              <a:spcBef>
                <a:spcPts val="640"/>
              </a:spcBef>
              <a:spcAft>
                <a:spcPts val="0"/>
              </a:spcAft>
              <a:buClr>
                <a:schemeClr val="dk1"/>
              </a:buClr>
              <a:buSzPts val="3200"/>
              <a:buFont typeface="Cambria"/>
              <a:buChar char="»"/>
              <a:defRPr sz="3200"/>
            </a:lvl9pPr>
          </a:lstStyle>
          <a:p>
            <a:endParaRPr/>
          </a:p>
        </p:txBody>
      </p:sp>
      <p:sp>
        <p:nvSpPr>
          <p:cNvPr id="61" name="Google Shape;61;p10"/>
          <p:cNvSpPr txBox="1">
            <a:spLocks noGrp="1"/>
          </p:cNvSpPr>
          <p:nvPr>
            <p:ph type="body" idx="2"/>
          </p:nvPr>
        </p:nvSpPr>
        <p:spPr>
          <a:xfrm>
            <a:off x="2194984" y="6887937"/>
            <a:ext cx="14439900" cy="22517100"/>
          </a:xfrm>
          <a:prstGeom prst="rect">
            <a:avLst/>
          </a:prstGeom>
          <a:noFill/>
          <a:ln>
            <a:noFill/>
          </a:ln>
        </p:spPr>
        <p:txBody>
          <a:bodyPr spcFirstLastPara="1" wrap="square" lIns="480650" tIns="240325" rIns="480650" bIns="240325" anchor="t" anchorCtr="0">
            <a:noAutofit/>
          </a:bodyPr>
          <a:lstStyle>
            <a:lvl1pPr marL="457200" lvl="0" indent="-228600" algn="l">
              <a:spcBef>
                <a:spcPts val="460"/>
              </a:spcBef>
              <a:spcAft>
                <a:spcPts val="0"/>
              </a:spcAft>
              <a:buClr>
                <a:schemeClr val="dk1"/>
              </a:buClr>
              <a:buSzPts val="2300"/>
              <a:buFont typeface="Cambria"/>
              <a:buNone/>
              <a:defRPr sz="2300"/>
            </a:lvl1pPr>
            <a:lvl2pPr marL="914400" lvl="1" indent="-228600" algn="l">
              <a:spcBef>
                <a:spcPts val="380"/>
              </a:spcBef>
              <a:spcAft>
                <a:spcPts val="0"/>
              </a:spcAft>
              <a:buClr>
                <a:schemeClr val="dk1"/>
              </a:buClr>
              <a:buSzPts val="1900"/>
              <a:buFont typeface="Cambria"/>
              <a:buNone/>
              <a:defRPr sz="1900"/>
            </a:lvl2pPr>
            <a:lvl3pPr marL="1371600" lvl="2" indent="-228600" algn="l">
              <a:spcBef>
                <a:spcPts val="320"/>
              </a:spcBef>
              <a:spcAft>
                <a:spcPts val="0"/>
              </a:spcAft>
              <a:buClr>
                <a:schemeClr val="dk1"/>
              </a:buClr>
              <a:buSzPts val="1600"/>
              <a:buFont typeface="Cambria"/>
              <a:buNone/>
              <a:defRPr sz="1600"/>
            </a:lvl3pPr>
            <a:lvl4pPr marL="1828800" lvl="3" indent="-228600" algn="l">
              <a:spcBef>
                <a:spcPts val="300"/>
              </a:spcBef>
              <a:spcAft>
                <a:spcPts val="0"/>
              </a:spcAft>
              <a:buClr>
                <a:schemeClr val="dk1"/>
              </a:buClr>
              <a:buSzPts val="1500"/>
              <a:buFont typeface="Cambria"/>
              <a:buNone/>
              <a:defRPr sz="1500"/>
            </a:lvl4pPr>
            <a:lvl5pPr marL="2286000" lvl="4" indent="-228600" algn="l">
              <a:spcBef>
                <a:spcPts val="300"/>
              </a:spcBef>
              <a:spcAft>
                <a:spcPts val="0"/>
              </a:spcAft>
              <a:buClr>
                <a:schemeClr val="dk1"/>
              </a:buClr>
              <a:buSzPts val="1500"/>
              <a:buFont typeface="Cambria"/>
              <a:buNone/>
              <a:defRPr sz="1500"/>
            </a:lvl5pPr>
            <a:lvl6pPr marL="2743200" lvl="5" indent="-228600" algn="l">
              <a:spcBef>
                <a:spcPts val="300"/>
              </a:spcBef>
              <a:spcAft>
                <a:spcPts val="0"/>
              </a:spcAft>
              <a:buClr>
                <a:schemeClr val="dk1"/>
              </a:buClr>
              <a:buSzPts val="1500"/>
              <a:buFont typeface="Cambria"/>
              <a:buNone/>
              <a:defRPr sz="1500"/>
            </a:lvl6pPr>
            <a:lvl7pPr marL="3200400" lvl="6" indent="-228600" algn="l">
              <a:spcBef>
                <a:spcPts val="300"/>
              </a:spcBef>
              <a:spcAft>
                <a:spcPts val="0"/>
              </a:spcAft>
              <a:buClr>
                <a:schemeClr val="dk1"/>
              </a:buClr>
              <a:buSzPts val="1500"/>
              <a:buFont typeface="Cambria"/>
              <a:buNone/>
              <a:defRPr sz="1500"/>
            </a:lvl7pPr>
            <a:lvl8pPr marL="3657600" lvl="7" indent="-228600" algn="l">
              <a:spcBef>
                <a:spcPts val="300"/>
              </a:spcBef>
              <a:spcAft>
                <a:spcPts val="0"/>
              </a:spcAft>
              <a:buClr>
                <a:schemeClr val="dk1"/>
              </a:buClr>
              <a:buSzPts val="1500"/>
              <a:buFont typeface="Cambria"/>
              <a:buNone/>
              <a:defRPr sz="1500"/>
            </a:lvl8pPr>
            <a:lvl9pPr marL="4114800" lvl="8" indent="-228600" algn="l">
              <a:spcBef>
                <a:spcPts val="300"/>
              </a:spcBef>
              <a:spcAft>
                <a:spcPts val="0"/>
              </a:spcAft>
              <a:buClr>
                <a:schemeClr val="dk1"/>
              </a:buClr>
              <a:buSzPts val="1500"/>
              <a:buFont typeface="Cambria"/>
              <a:buNone/>
              <a:defRPr sz="1500"/>
            </a:lvl9pPr>
          </a:lstStyle>
          <a:p>
            <a:endParaRPr/>
          </a:p>
        </p:txBody>
      </p:sp>
      <p:sp>
        <p:nvSpPr>
          <p:cNvPr id="62" name="Google Shape;62;p10"/>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137" y="23042348"/>
            <a:ext cx="26335567" cy="2721429"/>
          </a:xfrm>
          <a:prstGeom prst="rect">
            <a:avLst/>
          </a:prstGeom>
          <a:noFill/>
          <a:ln>
            <a:noFill/>
          </a:ln>
        </p:spPr>
        <p:txBody>
          <a:bodyPr spcFirstLastPara="1" wrap="square" lIns="480650" tIns="240325" rIns="480650" bIns="240325" anchor="b" anchorCtr="0">
            <a:noAutofit/>
          </a:bodyPr>
          <a:lstStyle>
            <a:lvl1pPr lvl="0" algn="l">
              <a:spcBef>
                <a:spcPts val="0"/>
              </a:spcBef>
              <a:spcAft>
                <a:spcPts val="0"/>
              </a:spcAft>
              <a:buSzPts val="1400"/>
              <a:buNone/>
              <a:defRPr sz="3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137" y="2941866"/>
            <a:ext cx="26335567" cy="19749405"/>
          </a:xfrm>
          <a:prstGeom prst="rect">
            <a:avLst/>
          </a:prstGeom>
          <a:noFill/>
          <a:ln>
            <a:noFill/>
          </a:ln>
        </p:spPr>
        <p:txBody>
          <a:bodyPr spcFirstLastPara="1" wrap="square" lIns="480650" tIns="240325" rIns="480650" bIns="240325" anchor="t" anchorCtr="0">
            <a:noAutofit/>
          </a:bodyPr>
          <a:lstStyle>
            <a:lvl1pPr marR="0" lvl="0" algn="l" rtl="0">
              <a:spcBef>
                <a:spcPts val="1040"/>
              </a:spcBef>
              <a:spcAft>
                <a:spcPts val="0"/>
              </a:spcAft>
              <a:buClr>
                <a:schemeClr val="dk1"/>
              </a:buClr>
              <a:buSzPts val="5200"/>
              <a:buFont typeface="Cambria"/>
              <a:buNone/>
              <a:defRPr sz="5200" b="0" i="0" u="none" strike="noStrike" cap="none">
                <a:solidFill>
                  <a:schemeClr val="dk1"/>
                </a:solidFill>
                <a:latin typeface="Cambria"/>
                <a:ea typeface="Cambria"/>
                <a:cs typeface="Cambria"/>
                <a:sym typeface="Cambria"/>
              </a:defRPr>
            </a:lvl1pPr>
            <a:lvl2pPr marR="0" lvl="1" algn="l" rtl="0">
              <a:spcBef>
                <a:spcPts val="900"/>
              </a:spcBef>
              <a:spcAft>
                <a:spcPts val="0"/>
              </a:spcAft>
              <a:buClr>
                <a:schemeClr val="dk1"/>
              </a:buClr>
              <a:buSzPts val="4500"/>
              <a:buFont typeface="Cambria"/>
              <a:buNone/>
              <a:defRPr sz="4500" b="0" i="0" u="none" strike="noStrike" cap="none">
                <a:solidFill>
                  <a:schemeClr val="dk1"/>
                </a:solidFill>
                <a:latin typeface="Cambria"/>
                <a:ea typeface="Cambria"/>
                <a:cs typeface="Cambria"/>
                <a:sym typeface="Cambria"/>
              </a:defRPr>
            </a:lvl2pPr>
            <a:lvl3pPr marR="0" lvl="2" algn="l" rtl="0">
              <a:spcBef>
                <a:spcPts val="780"/>
              </a:spcBef>
              <a:spcAft>
                <a:spcPts val="0"/>
              </a:spcAft>
              <a:buClr>
                <a:schemeClr val="dk1"/>
              </a:buClr>
              <a:buSzPts val="3900"/>
              <a:buFont typeface="Cambria"/>
              <a:buNone/>
              <a:defRPr sz="3900" b="0" i="0" u="none" strike="noStrike" cap="none">
                <a:solidFill>
                  <a:schemeClr val="dk1"/>
                </a:solidFill>
                <a:latin typeface="Cambria"/>
                <a:ea typeface="Cambria"/>
                <a:cs typeface="Cambria"/>
                <a:sym typeface="Cambria"/>
              </a:defRPr>
            </a:lvl3pPr>
            <a:lvl4pPr marR="0" lvl="3"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4pPr>
            <a:lvl5pPr marR="0" lvl="4"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5pPr>
            <a:lvl6pPr marR="0" lvl="5"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6pPr>
            <a:lvl7pPr marR="0" lvl="6"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7pPr>
            <a:lvl8pPr marR="0" lvl="7"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8pPr>
            <a:lvl9pPr marR="0" lvl="8" algn="l" rtl="0">
              <a:spcBef>
                <a:spcPts val="640"/>
              </a:spcBef>
              <a:spcAft>
                <a:spcPts val="0"/>
              </a:spcAft>
              <a:buClr>
                <a:schemeClr val="dk1"/>
              </a:buClr>
              <a:buSzPts val="3200"/>
              <a:buFont typeface="Cambria"/>
              <a:buNone/>
              <a:defRPr sz="3200" b="0" i="0" u="none" strike="noStrike" cap="none">
                <a:solidFill>
                  <a:schemeClr val="dk1"/>
                </a:solidFill>
                <a:latin typeface="Cambria"/>
                <a:ea typeface="Cambria"/>
                <a:cs typeface="Cambria"/>
                <a:sym typeface="Cambria"/>
              </a:defRPr>
            </a:lvl9pPr>
          </a:lstStyle>
          <a:p>
            <a:endParaRPr/>
          </a:p>
        </p:txBody>
      </p:sp>
      <p:sp>
        <p:nvSpPr>
          <p:cNvPr id="68" name="Google Shape;68;p11"/>
          <p:cNvSpPr txBox="1">
            <a:spLocks noGrp="1"/>
          </p:cNvSpPr>
          <p:nvPr>
            <p:ph type="body" idx="1"/>
          </p:nvPr>
        </p:nvSpPr>
        <p:spPr>
          <a:xfrm>
            <a:off x="8602137" y="25763766"/>
            <a:ext cx="26335567" cy="3861706"/>
          </a:xfrm>
          <a:prstGeom prst="rect">
            <a:avLst/>
          </a:prstGeom>
          <a:noFill/>
          <a:ln>
            <a:noFill/>
          </a:ln>
        </p:spPr>
        <p:txBody>
          <a:bodyPr spcFirstLastPara="1" wrap="square" lIns="480650" tIns="240325" rIns="480650" bIns="240325" anchor="t" anchorCtr="0">
            <a:noAutofit/>
          </a:bodyPr>
          <a:lstStyle>
            <a:lvl1pPr marL="457200" lvl="0" indent="-228600" algn="l">
              <a:spcBef>
                <a:spcPts val="460"/>
              </a:spcBef>
              <a:spcAft>
                <a:spcPts val="0"/>
              </a:spcAft>
              <a:buClr>
                <a:schemeClr val="dk1"/>
              </a:buClr>
              <a:buSzPts val="2300"/>
              <a:buFont typeface="Cambria"/>
              <a:buNone/>
              <a:defRPr sz="2300"/>
            </a:lvl1pPr>
            <a:lvl2pPr marL="914400" lvl="1" indent="-228600" algn="l">
              <a:spcBef>
                <a:spcPts val="380"/>
              </a:spcBef>
              <a:spcAft>
                <a:spcPts val="0"/>
              </a:spcAft>
              <a:buClr>
                <a:schemeClr val="dk1"/>
              </a:buClr>
              <a:buSzPts val="1900"/>
              <a:buFont typeface="Cambria"/>
              <a:buNone/>
              <a:defRPr sz="1900"/>
            </a:lvl2pPr>
            <a:lvl3pPr marL="1371600" lvl="2" indent="-228600" algn="l">
              <a:spcBef>
                <a:spcPts val="320"/>
              </a:spcBef>
              <a:spcAft>
                <a:spcPts val="0"/>
              </a:spcAft>
              <a:buClr>
                <a:schemeClr val="dk1"/>
              </a:buClr>
              <a:buSzPts val="1600"/>
              <a:buFont typeface="Cambria"/>
              <a:buNone/>
              <a:defRPr sz="1600"/>
            </a:lvl3pPr>
            <a:lvl4pPr marL="1828800" lvl="3" indent="-228600" algn="l">
              <a:spcBef>
                <a:spcPts val="300"/>
              </a:spcBef>
              <a:spcAft>
                <a:spcPts val="0"/>
              </a:spcAft>
              <a:buClr>
                <a:schemeClr val="dk1"/>
              </a:buClr>
              <a:buSzPts val="1500"/>
              <a:buFont typeface="Cambria"/>
              <a:buNone/>
              <a:defRPr sz="1500"/>
            </a:lvl4pPr>
            <a:lvl5pPr marL="2286000" lvl="4" indent="-228600" algn="l">
              <a:spcBef>
                <a:spcPts val="300"/>
              </a:spcBef>
              <a:spcAft>
                <a:spcPts val="0"/>
              </a:spcAft>
              <a:buClr>
                <a:schemeClr val="dk1"/>
              </a:buClr>
              <a:buSzPts val="1500"/>
              <a:buFont typeface="Cambria"/>
              <a:buNone/>
              <a:defRPr sz="1500"/>
            </a:lvl5pPr>
            <a:lvl6pPr marL="2743200" lvl="5" indent="-228600" algn="l">
              <a:spcBef>
                <a:spcPts val="300"/>
              </a:spcBef>
              <a:spcAft>
                <a:spcPts val="0"/>
              </a:spcAft>
              <a:buClr>
                <a:schemeClr val="dk1"/>
              </a:buClr>
              <a:buSzPts val="1500"/>
              <a:buFont typeface="Cambria"/>
              <a:buNone/>
              <a:defRPr sz="1500"/>
            </a:lvl6pPr>
            <a:lvl7pPr marL="3200400" lvl="6" indent="-228600" algn="l">
              <a:spcBef>
                <a:spcPts val="300"/>
              </a:spcBef>
              <a:spcAft>
                <a:spcPts val="0"/>
              </a:spcAft>
              <a:buClr>
                <a:schemeClr val="dk1"/>
              </a:buClr>
              <a:buSzPts val="1500"/>
              <a:buFont typeface="Cambria"/>
              <a:buNone/>
              <a:defRPr sz="1500"/>
            </a:lvl7pPr>
            <a:lvl8pPr marL="3657600" lvl="7" indent="-228600" algn="l">
              <a:spcBef>
                <a:spcPts val="300"/>
              </a:spcBef>
              <a:spcAft>
                <a:spcPts val="0"/>
              </a:spcAft>
              <a:buClr>
                <a:schemeClr val="dk1"/>
              </a:buClr>
              <a:buSzPts val="1500"/>
              <a:buFont typeface="Cambria"/>
              <a:buNone/>
              <a:defRPr sz="1500"/>
            </a:lvl8pPr>
            <a:lvl9pPr marL="4114800" lvl="8" indent="-228600" algn="l">
              <a:spcBef>
                <a:spcPts val="300"/>
              </a:spcBef>
              <a:spcAft>
                <a:spcPts val="0"/>
              </a:spcAft>
              <a:buClr>
                <a:schemeClr val="dk1"/>
              </a:buClr>
              <a:buSzPts val="1500"/>
              <a:buFont typeface="Cambria"/>
              <a:buNone/>
              <a:defRPr sz="1500"/>
            </a:lvl9pPr>
          </a:lstStyle>
          <a:p>
            <a:endParaRPr/>
          </a:p>
        </p:txBody>
      </p:sp>
      <p:sp>
        <p:nvSpPr>
          <p:cNvPr id="69" name="Google Shape;69;p11"/>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lvl="0" indent="0" algn="r">
              <a:spcBef>
                <a:spcPts val="0"/>
              </a:spcBef>
              <a:spcAft>
                <a:spcPts val="0"/>
              </a:spcAft>
              <a:buNone/>
              <a:defRPr sz="7400">
                <a:solidFill>
                  <a:schemeClr val="dk1"/>
                </a:solidFill>
                <a:latin typeface="Arial"/>
                <a:ea typeface="Arial"/>
                <a:cs typeface="Arial"/>
                <a:sym typeface="Arial"/>
              </a:defRPr>
            </a:lvl1pPr>
            <a:lvl2pPr marL="0" lvl="1" indent="0" algn="r">
              <a:spcBef>
                <a:spcPts val="0"/>
              </a:spcBef>
              <a:spcAft>
                <a:spcPts val="0"/>
              </a:spcAft>
              <a:buNone/>
              <a:defRPr sz="7400">
                <a:solidFill>
                  <a:schemeClr val="dk1"/>
                </a:solidFill>
                <a:latin typeface="Arial"/>
                <a:ea typeface="Arial"/>
                <a:cs typeface="Arial"/>
                <a:sym typeface="Arial"/>
              </a:defRPr>
            </a:lvl2pPr>
            <a:lvl3pPr marL="0" lvl="2" indent="0" algn="r">
              <a:spcBef>
                <a:spcPts val="0"/>
              </a:spcBef>
              <a:spcAft>
                <a:spcPts val="0"/>
              </a:spcAft>
              <a:buNone/>
              <a:defRPr sz="7400">
                <a:solidFill>
                  <a:schemeClr val="dk1"/>
                </a:solidFill>
                <a:latin typeface="Arial"/>
                <a:ea typeface="Arial"/>
                <a:cs typeface="Arial"/>
                <a:sym typeface="Arial"/>
              </a:defRPr>
            </a:lvl3pPr>
            <a:lvl4pPr marL="0" lvl="3" indent="0" algn="r">
              <a:spcBef>
                <a:spcPts val="0"/>
              </a:spcBef>
              <a:spcAft>
                <a:spcPts val="0"/>
              </a:spcAft>
              <a:buNone/>
              <a:defRPr sz="7400">
                <a:solidFill>
                  <a:schemeClr val="dk1"/>
                </a:solidFill>
                <a:latin typeface="Arial"/>
                <a:ea typeface="Arial"/>
                <a:cs typeface="Arial"/>
                <a:sym typeface="Arial"/>
              </a:defRPr>
            </a:lvl4pPr>
            <a:lvl5pPr marL="0" lvl="4" indent="0" algn="r">
              <a:spcBef>
                <a:spcPts val="0"/>
              </a:spcBef>
              <a:spcAft>
                <a:spcPts val="0"/>
              </a:spcAft>
              <a:buNone/>
              <a:defRPr sz="7400">
                <a:solidFill>
                  <a:schemeClr val="dk1"/>
                </a:solidFill>
                <a:latin typeface="Arial"/>
                <a:ea typeface="Arial"/>
                <a:cs typeface="Arial"/>
                <a:sym typeface="Arial"/>
              </a:defRPr>
            </a:lvl5pPr>
            <a:lvl6pPr marL="0" lvl="5" indent="0" algn="r">
              <a:spcBef>
                <a:spcPts val="0"/>
              </a:spcBef>
              <a:spcAft>
                <a:spcPts val="0"/>
              </a:spcAft>
              <a:buNone/>
              <a:defRPr sz="7400">
                <a:solidFill>
                  <a:schemeClr val="dk1"/>
                </a:solidFill>
                <a:latin typeface="Arial"/>
                <a:ea typeface="Arial"/>
                <a:cs typeface="Arial"/>
                <a:sym typeface="Arial"/>
              </a:defRPr>
            </a:lvl6pPr>
            <a:lvl7pPr marL="0" lvl="6" indent="0" algn="r">
              <a:spcBef>
                <a:spcPts val="0"/>
              </a:spcBef>
              <a:spcAft>
                <a:spcPts val="0"/>
              </a:spcAft>
              <a:buNone/>
              <a:defRPr sz="7400">
                <a:solidFill>
                  <a:schemeClr val="dk1"/>
                </a:solidFill>
                <a:latin typeface="Arial"/>
                <a:ea typeface="Arial"/>
                <a:cs typeface="Arial"/>
                <a:sym typeface="Arial"/>
              </a:defRPr>
            </a:lvl7pPr>
            <a:lvl8pPr marL="0" lvl="7" indent="0" algn="r">
              <a:spcBef>
                <a:spcPts val="0"/>
              </a:spcBef>
              <a:spcAft>
                <a:spcPts val="0"/>
              </a:spcAft>
              <a:buNone/>
              <a:defRPr sz="7400">
                <a:solidFill>
                  <a:schemeClr val="dk1"/>
                </a:solidFill>
                <a:latin typeface="Arial"/>
                <a:ea typeface="Arial"/>
                <a:cs typeface="Arial"/>
                <a:sym typeface="Arial"/>
              </a:defRPr>
            </a:lvl8pPr>
            <a:lvl9pPr marL="0" lvl="8" indent="0" algn="r">
              <a:spcBef>
                <a:spcPts val="0"/>
              </a:spcBef>
              <a:spcAft>
                <a:spcPts val="0"/>
              </a:spcAft>
              <a:buNone/>
              <a:defRPr sz="7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40000">
              <a:srgbClr val="FDFDFD"/>
            </a:gs>
            <a:gs pos="100000">
              <a:srgbClr val="7A7A7A"/>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985" y="1317171"/>
            <a:ext cx="39501234" cy="5486400"/>
          </a:xfrm>
          <a:prstGeom prst="rect">
            <a:avLst/>
          </a:prstGeom>
          <a:noFill/>
          <a:ln>
            <a:noFill/>
          </a:ln>
        </p:spPr>
        <p:txBody>
          <a:bodyPr spcFirstLastPara="1" wrap="square" lIns="480650" tIns="240325" rIns="480650" bIns="240325" anchor="ctr" anchorCtr="0">
            <a:noAutofit/>
          </a:bodyPr>
          <a:lstStyle>
            <a:lvl1pPr marR="0" lvl="0" algn="ctr" rtl="0">
              <a:spcBef>
                <a:spcPts val="0"/>
              </a:spcBef>
              <a:spcAft>
                <a:spcPts val="0"/>
              </a:spcAft>
              <a:buSzPts val="1400"/>
              <a:buNone/>
              <a:defRPr sz="231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23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3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3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3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3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3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3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3100"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194985" y="7679885"/>
            <a:ext cx="39501234" cy="21725165"/>
          </a:xfrm>
          <a:prstGeom prst="rect">
            <a:avLst/>
          </a:prstGeom>
          <a:noFill/>
          <a:ln>
            <a:noFill/>
          </a:ln>
        </p:spPr>
        <p:txBody>
          <a:bodyPr spcFirstLastPara="1" wrap="square" lIns="480650" tIns="240325" rIns="480650" bIns="240325" anchor="t" anchorCtr="0">
            <a:noAutofit/>
          </a:bodyPr>
          <a:lstStyle>
            <a:lvl1pPr marL="457200" marR="0" lvl="0" indent="-1295400" algn="l" rtl="0">
              <a:spcBef>
                <a:spcPts val="3360"/>
              </a:spcBef>
              <a:spcAft>
                <a:spcPts val="0"/>
              </a:spcAft>
              <a:buClr>
                <a:schemeClr val="dk1"/>
              </a:buClr>
              <a:buSzPts val="16800"/>
              <a:buFont typeface="Cambria"/>
              <a:buChar char="•"/>
              <a:defRPr sz="16800" b="0" i="0" u="none" strike="noStrike" cap="none">
                <a:solidFill>
                  <a:schemeClr val="dk1"/>
                </a:solidFill>
                <a:latin typeface="Cambria"/>
                <a:ea typeface="Cambria"/>
                <a:cs typeface="Cambria"/>
                <a:sym typeface="Cambria"/>
              </a:defRPr>
            </a:lvl1pPr>
            <a:lvl2pPr marL="914400" marR="0" lvl="1" indent="-1162050" algn="l" rtl="0">
              <a:spcBef>
                <a:spcPts val="2940"/>
              </a:spcBef>
              <a:spcAft>
                <a:spcPts val="0"/>
              </a:spcAft>
              <a:buClr>
                <a:schemeClr val="dk1"/>
              </a:buClr>
              <a:buSzPts val="14700"/>
              <a:buFont typeface="Cambria"/>
              <a:buChar char="–"/>
              <a:defRPr sz="14700" b="0" i="0" u="none" strike="noStrike" cap="none">
                <a:solidFill>
                  <a:schemeClr val="dk1"/>
                </a:solidFill>
                <a:latin typeface="Cambria"/>
                <a:ea typeface="Cambria"/>
                <a:cs typeface="Cambria"/>
                <a:sym typeface="Cambria"/>
              </a:defRPr>
            </a:lvl2pPr>
            <a:lvl3pPr marL="1371600" marR="0" lvl="2" indent="-1028700" algn="l" rtl="0">
              <a:spcBef>
                <a:spcPts val="2520"/>
              </a:spcBef>
              <a:spcAft>
                <a:spcPts val="0"/>
              </a:spcAft>
              <a:buClr>
                <a:schemeClr val="dk1"/>
              </a:buClr>
              <a:buSzPts val="12600"/>
              <a:buFont typeface="Cambria"/>
              <a:buChar char="•"/>
              <a:defRPr sz="12600" b="0" i="0" u="none" strike="noStrike" cap="none">
                <a:solidFill>
                  <a:schemeClr val="dk1"/>
                </a:solidFill>
                <a:latin typeface="Cambria"/>
                <a:ea typeface="Cambria"/>
                <a:cs typeface="Cambria"/>
                <a:sym typeface="Cambria"/>
              </a:defRPr>
            </a:lvl3pPr>
            <a:lvl4pPr marL="1828800" marR="0" lvl="3"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4pPr>
            <a:lvl5pPr marL="2286000" marR="0" lvl="4"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5pPr>
            <a:lvl6pPr marL="2743200" marR="0" lvl="5"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6pPr>
            <a:lvl7pPr marL="3200400" marR="0" lvl="6"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7pPr>
            <a:lvl8pPr marL="3657600" marR="0" lvl="7"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8pPr>
            <a:lvl9pPr marL="4114800" marR="0" lvl="8" indent="-895350" algn="l" rtl="0">
              <a:spcBef>
                <a:spcPts val="2100"/>
              </a:spcBef>
              <a:spcAft>
                <a:spcPts val="0"/>
              </a:spcAft>
              <a:buClr>
                <a:schemeClr val="dk1"/>
              </a:buClr>
              <a:buSzPts val="10500"/>
              <a:buFont typeface="Cambria"/>
              <a:buChar char="»"/>
              <a:defRPr sz="10500" b="0" i="0" u="none" strike="noStrike" cap="none">
                <a:solidFill>
                  <a:schemeClr val="dk1"/>
                </a:solidFill>
                <a:latin typeface="Cambria"/>
                <a:ea typeface="Cambria"/>
                <a:cs typeface="Cambria"/>
                <a:sym typeface="Cambria"/>
              </a:defRPr>
            </a:lvl9pPr>
          </a:lstStyle>
          <a:p>
            <a:endParaRPr/>
          </a:p>
        </p:txBody>
      </p:sp>
      <p:sp>
        <p:nvSpPr>
          <p:cNvPr id="12" name="Google Shape;12;p2"/>
          <p:cNvSpPr txBox="1">
            <a:spLocks noGrp="1"/>
          </p:cNvSpPr>
          <p:nvPr>
            <p:ph type="dt" idx="10"/>
          </p:nvPr>
        </p:nvSpPr>
        <p:spPr>
          <a:xfrm>
            <a:off x="2194985" y="29976538"/>
            <a:ext cx="10240433" cy="2286000"/>
          </a:xfrm>
          <a:prstGeom prst="rect">
            <a:avLst/>
          </a:prstGeom>
          <a:noFill/>
          <a:ln>
            <a:noFill/>
          </a:ln>
        </p:spPr>
        <p:txBody>
          <a:bodyPr spcFirstLastPara="1" wrap="square" lIns="480650" tIns="240325" rIns="480650" bIns="240325"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5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5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5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5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5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5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5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5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4996584" y="29976538"/>
            <a:ext cx="13898033" cy="2286000"/>
          </a:xfrm>
          <a:prstGeom prst="rect">
            <a:avLst/>
          </a:prstGeom>
          <a:noFill/>
          <a:ln>
            <a:noFill/>
          </a:ln>
        </p:spPr>
        <p:txBody>
          <a:bodyPr spcFirstLastPara="1" wrap="square" lIns="480650" tIns="240325" rIns="480650" bIns="240325" anchor="t" anchorCtr="0">
            <a:noAutofit/>
          </a:bodyPr>
          <a:lstStyle>
            <a:lvl1pPr marR="0" lvl="0" algn="ctr"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95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5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5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5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5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5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5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5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1455784" y="29976538"/>
            <a:ext cx="10240433" cy="2286000"/>
          </a:xfrm>
          <a:prstGeom prst="rect">
            <a:avLst/>
          </a:prstGeom>
          <a:noFill/>
          <a:ln>
            <a:noFill/>
          </a:ln>
        </p:spPr>
        <p:txBody>
          <a:bodyPr spcFirstLastPara="1" wrap="square" lIns="480650" tIns="240325" rIns="480650" bIns="240325" anchor="t" anchorCtr="0">
            <a:noAutofit/>
          </a:bodyPr>
          <a:lstStyle>
            <a:lvl1pPr marL="0" marR="0" lvl="0" indent="0" algn="r"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CA87"/>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326571" y="13792202"/>
            <a:ext cx="11364686"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0" i="0" u="none" strike="noStrike" cap="none">
                <a:solidFill>
                  <a:srgbClr val="76041A"/>
                </a:solidFill>
                <a:latin typeface="Times New Roman"/>
                <a:ea typeface="Times New Roman"/>
                <a:cs typeface="Times New Roman"/>
                <a:sym typeface="Times New Roman"/>
              </a:rPr>
              <a:t>	</a:t>
            </a:r>
            <a:endParaRPr sz="4200" b="0" i="0" u="none" strike="noStrike" cap="none">
              <a:solidFill>
                <a:schemeClr val="dk1"/>
              </a:solidFill>
              <a:latin typeface="Cambria"/>
              <a:ea typeface="Cambria"/>
              <a:cs typeface="Cambria"/>
              <a:sym typeface="Cambria"/>
            </a:endParaRPr>
          </a:p>
        </p:txBody>
      </p:sp>
      <p:sp>
        <p:nvSpPr>
          <p:cNvPr id="90" name="Google Shape;90;p1"/>
          <p:cNvSpPr txBox="1"/>
          <p:nvPr/>
        </p:nvSpPr>
        <p:spPr>
          <a:xfrm>
            <a:off x="-76200" y="0"/>
            <a:ext cx="43967400" cy="5996780"/>
          </a:xfrm>
          <a:prstGeom prst="rect">
            <a:avLst/>
          </a:prstGeom>
          <a:solidFill>
            <a:srgbClr val="4A0213"/>
          </a:solidFill>
          <a:ln>
            <a:noFill/>
          </a:ln>
        </p:spPr>
        <p:txBody>
          <a:bodyPr spcFirstLastPara="1" wrap="square" lIns="147575" tIns="73775" rIns="147575" bIns="73775" anchor="ctr" anchorCtr="1">
            <a:spAutoFit/>
          </a:bodyPr>
          <a:lstStyle/>
          <a:p>
            <a:pPr marL="0" marR="0" lvl="0" indent="0" algn="l" rtl="0">
              <a:spcBef>
                <a:spcPts val="0"/>
              </a:spcBef>
              <a:spcAft>
                <a:spcPts val="0"/>
              </a:spcAft>
              <a:buNone/>
            </a:pPr>
            <a:endParaRPr sz="9500" b="1" i="0" u="none" strike="noStrike" cap="none">
              <a:solidFill>
                <a:schemeClr val="lt1"/>
              </a:solidFill>
              <a:latin typeface="Bookman Old Style"/>
              <a:ea typeface="Bookman Old Style"/>
              <a:cs typeface="Bookman Old Style"/>
              <a:sym typeface="Bookman Old Style"/>
            </a:endParaRPr>
          </a:p>
          <a:p>
            <a:pPr marL="0" marR="0" lvl="0" indent="0" algn="l" rtl="0">
              <a:spcBef>
                <a:spcPts val="4750"/>
              </a:spcBef>
              <a:spcAft>
                <a:spcPts val="0"/>
              </a:spcAft>
              <a:buNone/>
            </a:pPr>
            <a:endParaRPr sz="9500" b="1" i="0" u="none" strike="noStrike" cap="none">
              <a:solidFill>
                <a:schemeClr val="lt1"/>
              </a:solidFill>
              <a:latin typeface="Bookman Old Style"/>
              <a:ea typeface="Bookman Old Style"/>
              <a:cs typeface="Bookman Old Style"/>
              <a:sym typeface="Bookman Old Style"/>
            </a:endParaRPr>
          </a:p>
          <a:p>
            <a:pPr marL="0" marR="0" lvl="0" indent="0" algn="l" rtl="0">
              <a:spcBef>
                <a:spcPts val="4750"/>
              </a:spcBef>
              <a:spcAft>
                <a:spcPts val="0"/>
              </a:spcAft>
              <a:buNone/>
            </a:pPr>
            <a:endParaRPr sz="9500" b="1" i="0" u="none" strike="noStrike" cap="none">
              <a:solidFill>
                <a:schemeClr val="lt1"/>
              </a:solidFill>
              <a:latin typeface="Bookman Old Style"/>
              <a:ea typeface="Bookman Old Style"/>
              <a:cs typeface="Bookman Old Style"/>
              <a:sym typeface="Bookman Old Style"/>
            </a:endParaRPr>
          </a:p>
        </p:txBody>
      </p:sp>
      <p:sp>
        <p:nvSpPr>
          <p:cNvPr id="91" name="Google Shape;91;p1"/>
          <p:cNvSpPr txBox="1"/>
          <p:nvPr/>
        </p:nvSpPr>
        <p:spPr>
          <a:xfrm>
            <a:off x="6934200" y="3861226"/>
            <a:ext cx="29208947" cy="1718686"/>
          </a:xfrm>
          <a:prstGeom prst="rect">
            <a:avLst/>
          </a:prstGeom>
          <a:noFill/>
          <a:ln>
            <a:noFill/>
          </a:ln>
        </p:spPr>
        <p:txBody>
          <a:bodyPr spcFirstLastPara="1" wrap="square" lIns="147575" tIns="73775" rIns="147575" bIns="73775" anchor="t" anchorCtr="0">
            <a:spAutoFit/>
          </a:bodyPr>
          <a:lstStyle/>
          <a:p>
            <a:pPr marL="0" marR="0" lvl="0" indent="0" algn="ctr" rtl="0">
              <a:spcBef>
                <a:spcPts val="0"/>
              </a:spcBef>
              <a:spcAft>
                <a:spcPts val="0"/>
              </a:spcAft>
              <a:buNone/>
            </a:pPr>
            <a:r>
              <a:rPr lang="en-US" sz="6000" u="sng" dirty="0">
                <a:solidFill>
                  <a:srgbClr val="D6D29A"/>
                </a:solidFill>
              </a:rPr>
              <a:t>Alden Drackley</a:t>
            </a:r>
            <a:r>
              <a:rPr lang="en-US" sz="6000" dirty="0">
                <a:solidFill>
                  <a:srgbClr val="D6D29A"/>
                </a:solidFill>
              </a:rPr>
              <a:t>, Jing He</a:t>
            </a:r>
            <a:endParaRPr dirty="0"/>
          </a:p>
          <a:p>
            <a:pPr marL="0" marR="0" lvl="0" indent="0" algn="ctr" rtl="0">
              <a:spcBef>
                <a:spcPts val="0"/>
              </a:spcBef>
              <a:spcAft>
                <a:spcPts val="0"/>
              </a:spcAft>
              <a:buNone/>
            </a:pPr>
            <a:r>
              <a:rPr lang="en-US" sz="4200" b="0" i="0" u="none" strike="noStrike" cap="none" dirty="0">
                <a:solidFill>
                  <a:srgbClr val="D6D29A"/>
                </a:solidFill>
                <a:latin typeface="Arial"/>
                <a:ea typeface="Arial"/>
                <a:cs typeface="Arial"/>
                <a:sym typeface="Arial"/>
              </a:rPr>
              <a:t>College of Social Sciences &amp; Public Policy, Askew School of Public Administration and Policy, Florida State University</a:t>
            </a:r>
            <a:endParaRPr dirty="0"/>
          </a:p>
        </p:txBody>
      </p:sp>
      <p:sp>
        <p:nvSpPr>
          <p:cNvPr id="92" name="Google Shape;92;p1"/>
          <p:cNvSpPr txBox="1"/>
          <p:nvPr/>
        </p:nvSpPr>
        <p:spPr>
          <a:xfrm>
            <a:off x="5096259" y="609601"/>
            <a:ext cx="33537143" cy="26160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200" b="0" i="0" u="none" strike="noStrike" cap="none" dirty="0">
                <a:solidFill>
                  <a:schemeClr val="lt1"/>
                </a:solidFill>
                <a:latin typeface="Arial"/>
                <a:ea typeface="Arial"/>
                <a:cs typeface="Arial"/>
                <a:sym typeface="Arial"/>
              </a:rPr>
              <a:t>Government Competency or Government Honesty? A Global Assessment of the Determinants of Public Support for Democracy</a:t>
            </a:r>
            <a:endParaRPr sz="8200" b="1" i="0" u="none" strike="noStrike" cap="none" dirty="0">
              <a:solidFill>
                <a:schemeClr val="lt1"/>
              </a:solidFill>
              <a:latin typeface="Arial"/>
              <a:ea typeface="Arial"/>
              <a:cs typeface="Arial"/>
              <a:sym typeface="Arial"/>
            </a:endParaRPr>
          </a:p>
        </p:txBody>
      </p:sp>
      <p:cxnSp>
        <p:nvCxnSpPr>
          <p:cNvPr id="93" name="Google Shape;93;p1"/>
          <p:cNvCxnSpPr/>
          <p:nvPr/>
        </p:nvCxnSpPr>
        <p:spPr>
          <a:xfrm rot="10800000" flipH="1">
            <a:off x="0" y="5943600"/>
            <a:ext cx="43891199" cy="76200"/>
          </a:xfrm>
          <a:prstGeom prst="straightConnector1">
            <a:avLst/>
          </a:prstGeom>
          <a:solidFill>
            <a:schemeClr val="accent1"/>
          </a:solidFill>
          <a:ln w="171450" cap="flat" cmpd="sng">
            <a:solidFill>
              <a:srgbClr val="BBA16D"/>
            </a:solidFill>
            <a:prstDash val="solid"/>
            <a:round/>
            <a:headEnd type="none" w="sm" len="sm"/>
            <a:tailEnd type="none" w="sm" len="sm"/>
          </a:ln>
          <a:effectLst>
            <a:reflection stA="50000" endA="300" endPos="90000" sy="-100000" algn="bl" rotWithShape="0"/>
          </a:effectLst>
        </p:spPr>
      </p:cxnSp>
      <p:pic>
        <p:nvPicPr>
          <p:cNvPr id="94" name="Google Shape;94;p1"/>
          <p:cNvPicPr preferRelativeResize="0"/>
          <p:nvPr/>
        </p:nvPicPr>
        <p:blipFill rotWithShape="1">
          <a:blip r:embed="rId3">
            <a:alphaModFix/>
          </a:blip>
          <a:srcRect/>
          <a:stretch/>
        </p:blipFill>
        <p:spPr>
          <a:xfrm>
            <a:off x="1338943" y="1143000"/>
            <a:ext cx="4180114" cy="4096512"/>
          </a:xfrm>
          <a:prstGeom prst="rect">
            <a:avLst/>
          </a:prstGeom>
          <a:noFill/>
          <a:ln>
            <a:noFill/>
          </a:ln>
        </p:spPr>
      </p:pic>
      <p:pic>
        <p:nvPicPr>
          <p:cNvPr id="97" name="Google Shape;97;p1"/>
          <p:cNvPicPr preferRelativeResize="0"/>
          <p:nvPr/>
        </p:nvPicPr>
        <p:blipFill rotWithShape="1">
          <a:blip r:embed="rId4">
            <a:alphaModFix/>
          </a:blip>
          <a:srcRect/>
          <a:stretch/>
        </p:blipFill>
        <p:spPr>
          <a:xfrm>
            <a:off x="37388274" y="1847807"/>
            <a:ext cx="5765273" cy="2743173"/>
          </a:xfrm>
          <a:prstGeom prst="rect">
            <a:avLst/>
          </a:prstGeom>
          <a:noFill/>
          <a:ln>
            <a:noFill/>
          </a:ln>
        </p:spPr>
      </p:pic>
      <p:sp>
        <p:nvSpPr>
          <p:cNvPr id="101" name="Google Shape;101;p1"/>
          <p:cNvSpPr/>
          <p:nvPr/>
        </p:nvSpPr>
        <p:spPr>
          <a:xfrm>
            <a:off x="14908696" y="6084576"/>
            <a:ext cx="27736257" cy="1127675"/>
          </a:xfrm>
          <a:prstGeom prst="round2SameRect">
            <a:avLst>
              <a:gd name="adj1" fmla="val 16667"/>
              <a:gd name="adj2" fmla="val 0"/>
            </a:avLst>
          </a:prstGeom>
          <a:solidFill>
            <a:srgbClr val="5C0000"/>
          </a:solidFill>
          <a:ln w="9525" cap="flat" cmpd="sng">
            <a:solidFill>
              <a:srgbClr val="7604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000"/>
              <a:buFont typeface="Arial Black"/>
              <a:buNone/>
            </a:pPr>
            <a:r>
              <a:rPr lang="en-US" sz="6000" dirty="0">
                <a:solidFill>
                  <a:schemeClr val="lt1"/>
                </a:solidFill>
                <a:latin typeface="Arial Black"/>
                <a:ea typeface="Arial Black"/>
                <a:cs typeface="Arial Black"/>
                <a:sym typeface="Arial Black"/>
              </a:rPr>
              <a:t>Charts</a:t>
            </a:r>
          </a:p>
        </p:txBody>
      </p:sp>
      <p:sp>
        <p:nvSpPr>
          <p:cNvPr id="103" name="Google Shape;103;p1"/>
          <p:cNvSpPr/>
          <p:nvPr/>
        </p:nvSpPr>
        <p:spPr>
          <a:xfrm>
            <a:off x="326570" y="15996391"/>
            <a:ext cx="12590278" cy="1163171"/>
          </a:xfrm>
          <a:prstGeom prst="round2SameRect">
            <a:avLst>
              <a:gd name="adj1" fmla="val 16667"/>
              <a:gd name="adj2" fmla="val 0"/>
            </a:avLst>
          </a:prstGeom>
          <a:solidFill>
            <a:srgbClr val="5C0000"/>
          </a:solidFill>
          <a:ln w="9525" cap="flat" cmpd="sng">
            <a:solidFill>
              <a:srgbClr val="7604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000"/>
              <a:buFont typeface="Arial Black"/>
              <a:buNone/>
            </a:pPr>
            <a:r>
              <a:rPr lang="en-US" sz="6000" b="0" i="0" u="none" strike="noStrike" cap="none" dirty="0">
                <a:solidFill>
                  <a:schemeClr val="lt1"/>
                </a:solidFill>
                <a:latin typeface="Arial Black"/>
                <a:ea typeface="Arial Black"/>
                <a:cs typeface="Arial Black"/>
                <a:sym typeface="Arial Black"/>
              </a:rPr>
              <a:t>Methods</a:t>
            </a:r>
            <a:endParaRPr dirty="0"/>
          </a:p>
        </p:txBody>
      </p:sp>
      <p:sp>
        <p:nvSpPr>
          <p:cNvPr id="104" name="Google Shape;104;p1"/>
          <p:cNvSpPr/>
          <p:nvPr/>
        </p:nvSpPr>
        <p:spPr>
          <a:xfrm>
            <a:off x="326570" y="6105664"/>
            <a:ext cx="12690845" cy="1034116"/>
          </a:xfrm>
          <a:prstGeom prst="round2SameRect">
            <a:avLst>
              <a:gd name="adj1" fmla="val 16667"/>
              <a:gd name="adj2" fmla="val 0"/>
            </a:avLst>
          </a:prstGeom>
          <a:solidFill>
            <a:srgbClr val="5C0000"/>
          </a:solidFill>
          <a:ln w="9525" cap="flat" cmpd="sng">
            <a:solidFill>
              <a:srgbClr val="7604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500"/>
              <a:buFont typeface="Arial Black"/>
              <a:buNone/>
            </a:pPr>
            <a:r>
              <a:rPr lang="en-US" sz="6500" dirty="0">
                <a:solidFill>
                  <a:schemeClr val="lt1"/>
                </a:solidFill>
                <a:latin typeface="Arial Black"/>
                <a:ea typeface="Arial Black"/>
                <a:cs typeface="Arial Black"/>
                <a:sym typeface="Arial Black"/>
              </a:rPr>
              <a:t>Introduction</a:t>
            </a:r>
            <a:endParaRPr sz="6500" b="0" i="0" u="none" strike="noStrike" cap="none" dirty="0">
              <a:solidFill>
                <a:schemeClr val="lt1"/>
              </a:solidFill>
              <a:latin typeface="Arial Black"/>
              <a:ea typeface="Arial Black"/>
              <a:cs typeface="Arial Black"/>
              <a:sym typeface="Arial Black"/>
            </a:endParaRPr>
          </a:p>
        </p:txBody>
      </p:sp>
      <p:sp>
        <p:nvSpPr>
          <p:cNvPr id="108" name="Google Shape;108;p1"/>
          <p:cNvSpPr/>
          <p:nvPr/>
        </p:nvSpPr>
        <p:spPr>
          <a:xfrm>
            <a:off x="13789267" y="18001214"/>
            <a:ext cx="17556532" cy="1034116"/>
          </a:xfrm>
          <a:prstGeom prst="round2SameRect">
            <a:avLst>
              <a:gd name="adj1" fmla="val 16667"/>
              <a:gd name="adj2" fmla="val 0"/>
            </a:avLst>
          </a:prstGeom>
          <a:solidFill>
            <a:srgbClr val="5C0000"/>
          </a:solidFill>
          <a:ln w="9525" cap="flat" cmpd="sng">
            <a:solidFill>
              <a:srgbClr val="7604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000"/>
              <a:buFont typeface="Arial Black"/>
              <a:buNone/>
            </a:pPr>
            <a:r>
              <a:rPr lang="en-US" sz="6000" b="0" i="0" u="none" strike="noStrike" cap="none" dirty="0">
                <a:solidFill>
                  <a:schemeClr val="lt1"/>
                </a:solidFill>
                <a:latin typeface="Arial Black"/>
                <a:ea typeface="Arial Black"/>
                <a:cs typeface="Arial Black"/>
                <a:sym typeface="Arial Black"/>
              </a:rPr>
              <a:t>Results</a:t>
            </a:r>
            <a:endParaRPr dirty="0"/>
          </a:p>
        </p:txBody>
      </p:sp>
      <p:sp>
        <p:nvSpPr>
          <p:cNvPr id="110" name="Google Shape;110;p1"/>
          <p:cNvSpPr/>
          <p:nvPr/>
        </p:nvSpPr>
        <p:spPr>
          <a:xfrm>
            <a:off x="33155990" y="17860997"/>
            <a:ext cx="9488963" cy="1186660"/>
          </a:xfrm>
          <a:prstGeom prst="round2SameRect">
            <a:avLst>
              <a:gd name="adj1" fmla="val 16667"/>
              <a:gd name="adj2" fmla="val 0"/>
            </a:avLst>
          </a:prstGeom>
          <a:solidFill>
            <a:srgbClr val="5C0000"/>
          </a:solidFill>
          <a:ln w="9525" cap="flat" cmpd="sng">
            <a:solidFill>
              <a:srgbClr val="7604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6000"/>
              <a:buFont typeface="Arial Black"/>
              <a:buNone/>
            </a:pPr>
            <a:r>
              <a:rPr lang="en-US" sz="6000" dirty="0">
                <a:solidFill>
                  <a:schemeClr val="lt1"/>
                </a:solidFill>
                <a:latin typeface="Arial Black"/>
                <a:ea typeface="Arial Black"/>
                <a:cs typeface="Arial Black"/>
                <a:sym typeface="Arial Black"/>
              </a:rPr>
              <a:t>References</a:t>
            </a:r>
            <a:endParaRPr sz="6000" u="none" strike="noStrike" cap="none" dirty="0">
              <a:solidFill>
                <a:schemeClr val="lt1"/>
              </a:solidFill>
              <a:latin typeface="Arial Black"/>
              <a:ea typeface="Arial Black"/>
              <a:cs typeface="Arial Black"/>
              <a:sym typeface="Arial Black"/>
            </a:endParaRPr>
          </a:p>
        </p:txBody>
      </p:sp>
      <p:sp>
        <p:nvSpPr>
          <p:cNvPr id="2" name="TextBox 1">
            <a:extLst>
              <a:ext uri="{FF2B5EF4-FFF2-40B4-BE49-F238E27FC236}">
                <a16:creationId xmlns:a16="http://schemas.microsoft.com/office/drawing/2014/main" id="{93FF2108-A7D0-42A2-8BBF-676837785054}"/>
              </a:ext>
            </a:extLst>
          </p:cNvPr>
          <p:cNvSpPr txBox="1"/>
          <p:nvPr/>
        </p:nvSpPr>
        <p:spPr>
          <a:xfrm>
            <a:off x="326570" y="17380089"/>
            <a:ext cx="12688894" cy="9233297"/>
          </a:xfrm>
          <a:prstGeom prst="rect">
            <a:avLst/>
          </a:prstGeom>
          <a:noFill/>
        </p:spPr>
        <p:txBody>
          <a:bodyPr wrap="square" rtlCol="0">
            <a:spAutoFit/>
          </a:bodyPr>
          <a:lstStyle/>
          <a:p>
            <a:r>
              <a:rPr lang="en-US" sz="3300" dirty="0">
                <a:latin typeface="Times New Roman" panose="02020603050405020304" pitchFamily="18" charset="0"/>
                <a:cs typeface="Times New Roman" panose="02020603050405020304" pitchFamily="18" charset="0"/>
              </a:rPr>
              <a:t>* Utilized data from a previous large data sample that had already been gathered.</a:t>
            </a:r>
          </a:p>
          <a:p>
            <a:r>
              <a:rPr lang="en-US" sz="3300" dirty="0">
                <a:latin typeface="Times New Roman" panose="02020603050405020304" pitchFamily="18" charset="0"/>
                <a:cs typeface="Times New Roman" panose="02020603050405020304" pitchFamily="18" charset="0"/>
              </a:rPr>
              <a:t>* Data primarily came from Middle Eastern and Northern African countries.</a:t>
            </a:r>
          </a:p>
          <a:p>
            <a:r>
              <a:rPr lang="en-US" sz="3300" dirty="0">
                <a:latin typeface="Times New Roman" panose="02020603050405020304" pitchFamily="18" charset="0"/>
                <a:cs typeface="Times New Roman" panose="02020603050405020304" pitchFamily="18" charset="0"/>
              </a:rPr>
              <a:t>* Opinions towards organizations such as the police, government and political parties were polled.</a:t>
            </a:r>
          </a:p>
          <a:p>
            <a:r>
              <a:rPr lang="en-US" sz="3300" dirty="0">
                <a:latin typeface="Times New Roman" panose="02020603050405020304" pitchFamily="18" charset="0"/>
                <a:cs typeface="Times New Roman" panose="02020603050405020304" pitchFamily="18" charset="0"/>
              </a:rPr>
              <a:t>* Objective information about the individuals being polled were gathered as well such as the individual's ages, country origins, economic status, career, etc.</a:t>
            </a:r>
          </a:p>
          <a:p>
            <a:r>
              <a:rPr lang="en-US" sz="3300" dirty="0">
                <a:latin typeface="Times New Roman" panose="02020603050405020304" pitchFamily="18" charset="0"/>
                <a:cs typeface="Times New Roman" panose="02020603050405020304" pitchFamily="18" charset="0"/>
              </a:rPr>
              <a:t>* Only individuals ages 18 and above were polled</a:t>
            </a:r>
          </a:p>
          <a:p>
            <a:r>
              <a:rPr lang="en-US" sz="3300" dirty="0">
                <a:latin typeface="Times New Roman" panose="02020603050405020304" pitchFamily="18" charset="0"/>
                <a:cs typeface="Times New Roman" panose="02020603050405020304" pitchFamily="18" charset="0"/>
              </a:rPr>
              <a:t>* Data came from </a:t>
            </a:r>
            <a:r>
              <a:rPr lang="en-US" sz="3300" dirty="0" err="1">
                <a:latin typeface="Times New Roman" panose="02020603050405020304" pitchFamily="18" charset="0"/>
                <a:cs typeface="Times New Roman" panose="02020603050405020304" pitchFamily="18" charset="0"/>
              </a:rPr>
              <a:t>ArabBarometer</a:t>
            </a:r>
            <a:r>
              <a:rPr lang="en-US" sz="3300" dirty="0">
                <a:latin typeface="Times New Roman" panose="02020603050405020304" pitchFamily="18" charset="0"/>
                <a:cs typeface="Times New Roman" panose="02020603050405020304" pitchFamily="18" charset="0"/>
              </a:rPr>
              <a:t>.</a:t>
            </a:r>
          </a:p>
          <a:p>
            <a:r>
              <a:rPr lang="en-US" sz="3300" dirty="0">
                <a:latin typeface="Times New Roman" panose="02020603050405020304" pitchFamily="18" charset="0"/>
                <a:cs typeface="Times New Roman" panose="02020603050405020304" pitchFamily="18" charset="0"/>
              </a:rPr>
              <a:t>* Data was collected on a face-to-face scale, later expanded into Computer Assisted Personal Interviewing (CAPI).</a:t>
            </a:r>
          </a:p>
          <a:p>
            <a:r>
              <a:rPr lang="en-US" sz="3300" dirty="0">
                <a:latin typeface="Times New Roman" panose="02020603050405020304" pitchFamily="18" charset="0"/>
                <a:cs typeface="Times New Roman" panose="02020603050405020304" pitchFamily="18" charset="0"/>
              </a:rPr>
              <a:t>* When COVID struck, </a:t>
            </a:r>
            <a:r>
              <a:rPr lang="en-US" sz="3300" dirty="0" err="1">
                <a:latin typeface="Times New Roman" panose="02020603050405020304" pitchFamily="18" charset="0"/>
                <a:cs typeface="Times New Roman" panose="02020603050405020304" pitchFamily="18" charset="0"/>
              </a:rPr>
              <a:t>ArabBarometer</a:t>
            </a:r>
            <a:r>
              <a:rPr lang="en-US" sz="3300" dirty="0">
                <a:latin typeface="Times New Roman" panose="02020603050405020304" pitchFamily="18" charset="0"/>
                <a:cs typeface="Times New Roman" panose="02020603050405020304" pitchFamily="18" charset="0"/>
              </a:rPr>
              <a:t> added on CATI, essentially surveys via phone on top of the CAPI surveys.</a:t>
            </a:r>
          </a:p>
          <a:p>
            <a:r>
              <a:rPr lang="en-US" sz="3300" dirty="0">
                <a:latin typeface="Times New Roman" panose="02020603050405020304" pitchFamily="18" charset="0"/>
                <a:cs typeface="Times New Roman" panose="02020603050405020304" pitchFamily="18" charset="0"/>
              </a:rPr>
              <a:t>* Countries involved in this research are as follows:</a:t>
            </a:r>
          </a:p>
          <a:p>
            <a:r>
              <a:rPr lang="en-US" sz="3300" dirty="0">
                <a:latin typeface="Times New Roman" panose="02020603050405020304" pitchFamily="18" charset="0"/>
                <a:cs typeface="Times New Roman" panose="02020603050405020304" pitchFamily="18" charset="0"/>
              </a:rPr>
              <a:t>	- Algeria, Bahrain, Egypt, Iraq, Jordan, Lebanon, Libya, Kuwait, 	  	Morocco, Palestine, Saudi Arabia, Sudan, Tunisia, Yemen.</a:t>
            </a:r>
          </a:p>
        </p:txBody>
      </p:sp>
      <p:sp>
        <p:nvSpPr>
          <p:cNvPr id="6" name="TextBox 5">
            <a:extLst>
              <a:ext uri="{FF2B5EF4-FFF2-40B4-BE49-F238E27FC236}">
                <a16:creationId xmlns:a16="http://schemas.microsoft.com/office/drawing/2014/main" id="{9AEA2B99-2811-4C5B-8D8C-7EEBB4973BA1}"/>
              </a:ext>
            </a:extLst>
          </p:cNvPr>
          <p:cNvSpPr txBox="1"/>
          <p:nvPr/>
        </p:nvSpPr>
        <p:spPr>
          <a:xfrm>
            <a:off x="425186" y="7270925"/>
            <a:ext cx="12688894" cy="8725466"/>
          </a:xfrm>
          <a:prstGeom prst="rect">
            <a:avLst/>
          </a:prstGeom>
          <a:noFill/>
        </p:spPr>
        <p:txBody>
          <a:bodyPr wrap="square" rtlCol="0">
            <a:spAutoFit/>
          </a:bodyPr>
          <a:lstStyle/>
          <a:p>
            <a:r>
              <a:rPr lang="en-US" sz="3300" dirty="0">
                <a:latin typeface="Times New Roman" panose="02020603050405020304" pitchFamily="18" charset="0"/>
                <a:cs typeface="Times New Roman" panose="02020603050405020304" pitchFamily="18" charset="0"/>
              </a:rPr>
              <a:t>Democracy is something we take for granted in today’s world.; Centuries ago, democracy meant a whole different thing than what it did to many major superpowers of today. It seems almost like common knowledge that democracy is “good” and the “best” government function we have available to us and our modern societies across the globe. However, how well is the support for democracy holding up across the world, even in countries that are not considered superpowers in the international community? We want to seek out and find data on government performance in many areas such as unemployment rates, welfare expenditures, GDP and more as well as the government corruption scores of these countries. We wish to compare this data to individuals living within these nations on their opinion towards democracy itself as well as many other socioeconomic values such as population size, demographics, job positions they hold and so on. To make sure our democracies are working across the globe and holding public confidence in it, we must make sure the citizens in these democracies truly have the confidence and support of democracy.</a:t>
            </a:r>
          </a:p>
        </p:txBody>
      </p:sp>
      <p:sp>
        <p:nvSpPr>
          <p:cNvPr id="7" name="TextBox 6">
            <a:extLst>
              <a:ext uri="{FF2B5EF4-FFF2-40B4-BE49-F238E27FC236}">
                <a16:creationId xmlns:a16="http://schemas.microsoft.com/office/drawing/2014/main" id="{D6337E81-BE49-4EB1-B228-5DEB3B397BD5}"/>
              </a:ext>
            </a:extLst>
          </p:cNvPr>
          <p:cNvSpPr txBox="1"/>
          <p:nvPr/>
        </p:nvSpPr>
        <p:spPr>
          <a:xfrm>
            <a:off x="13789267" y="19294461"/>
            <a:ext cx="18100892" cy="12503038"/>
          </a:xfrm>
          <a:prstGeom prst="rect">
            <a:avLst/>
          </a:prstGeom>
          <a:noFill/>
        </p:spPr>
        <p:txBody>
          <a:bodyPr wrap="square" rtlCol="0">
            <a:spAutoFit/>
          </a:bodyPr>
          <a:lstStyle/>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Results showed an interest in politics being generally high in the older ages and decreasing as the ages in the individuals polled go down.</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For example, Iraq had an interest in politics go from an average of 52% to 26% from the years of 2011 to 2018.</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Data also shows trust in political institutions have decreased throughout recent years.</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Sudan for example had a trust of political institutions at an average of 57%  in 2011 and dropped to 33% as of 2019.</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Although, Sudan and Iraq are semi-close, they have a noticeable difference regarding preference of government type.</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Iraq has a 55% average support for democracy being the preferable government structure with only 20% on average stating a non-democratic government would be preferable.</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Meanwhile, Sudan has roughly only 42% on average stating democracy is the preferable government structure with 39% on average claiming democracy is unstable.</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There seems to be a trend that democracy is more preferable in centralized Middle Eastern countries in comparison to nations located on the continent of Africa. </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Palestine backs this up with 54% on average saying democracy is better than other government types and only 27% saying democracy is unstable.</a:t>
            </a:r>
          </a:p>
          <a:p>
            <a:pPr marL="0" marR="0">
              <a:lnSpc>
                <a:spcPct val="107000"/>
              </a:lnSpc>
              <a:spcBef>
                <a:spcPts val="0"/>
              </a:spcBef>
              <a:spcAft>
                <a:spcPts val="8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Algeria is the example for Northern Africa with the lowest support for democracy throughout all polled countries in these regions, with only 41% stating that democracy is always preferable and 30% polled stating that a non-democratic government would be preferred.</a:t>
            </a:r>
          </a:p>
        </p:txBody>
      </p:sp>
      <p:sp>
        <p:nvSpPr>
          <p:cNvPr id="18" name="TextBox 17">
            <a:extLst>
              <a:ext uri="{FF2B5EF4-FFF2-40B4-BE49-F238E27FC236}">
                <a16:creationId xmlns:a16="http://schemas.microsoft.com/office/drawing/2014/main" id="{5194D13F-A9DB-4D3F-8457-70A90A400026}"/>
              </a:ext>
            </a:extLst>
          </p:cNvPr>
          <p:cNvSpPr txBox="1"/>
          <p:nvPr/>
        </p:nvSpPr>
        <p:spPr>
          <a:xfrm>
            <a:off x="32687104" y="19176100"/>
            <a:ext cx="11204095" cy="13942278"/>
          </a:xfrm>
          <a:prstGeom prst="rect">
            <a:avLst/>
          </a:prstGeom>
          <a:noFill/>
        </p:spPr>
        <p:txBody>
          <a:bodyPr wrap="square" rtlCol="0">
            <a:spAutoFit/>
          </a:bodyPr>
          <a:lstStyle/>
          <a:p>
            <a:r>
              <a:rPr lang="en-US" sz="3000" dirty="0">
                <a:effectLst/>
                <a:latin typeface="Times New Roman" panose="02020603050405020304" pitchFamily="18" charset="0"/>
                <a:cs typeface="Times New Roman" panose="02020603050405020304" pitchFamily="18" charset="0"/>
              </a:rPr>
              <a:t>Arab Barometer (2006-2019). “Survey Data 2006-2019”</a:t>
            </a:r>
            <a:r>
              <a:rPr lang="en-US" sz="3000" dirty="0">
                <a:latin typeface="Times New Roman" panose="02020603050405020304" pitchFamily="18" charset="0"/>
                <a:cs typeface="Times New Roman" panose="02020603050405020304" pitchFamily="18" charset="0"/>
              </a:rPr>
              <a:t> </a:t>
            </a:r>
            <a:r>
              <a:rPr lang="en-US" sz="3000" dirty="0">
                <a:effectLst/>
                <a:latin typeface="Times New Roman" panose="02020603050405020304" pitchFamily="18" charset="0"/>
                <a:cs typeface="Times New Roman" panose="02020603050405020304" pitchFamily="18" charset="0"/>
              </a:rPr>
              <a:t>https://www.arabbarometer.org/survey-data/. </a:t>
            </a:r>
          </a:p>
          <a:p>
            <a:endParaRPr lang="en-US" sz="3000" dirty="0">
              <a:latin typeface="Times New Roman" panose="02020603050405020304" pitchFamily="18" charset="0"/>
              <a:cs typeface="Times New Roman" panose="02020603050405020304" pitchFamily="18" charset="0"/>
            </a:endParaRPr>
          </a:p>
          <a:p>
            <a:r>
              <a:rPr lang="en-US" sz="3000" dirty="0">
                <a:effectLst/>
                <a:latin typeface="Times New Roman" panose="02020603050405020304" pitchFamily="18" charset="0"/>
                <a:cs typeface="Times New Roman" panose="02020603050405020304" pitchFamily="18" charset="0"/>
              </a:rPr>
              <a:t>Arab Barometer (2019). “Iraq Country Report”</a:t>
            </a:r>
          </a:p>
          <a:p>
            <a:r>
              <a:rPr lang="en-US" sz="3000" dirty="0">
                <a:latin typeface="Times New Roman" panose="02020603050405020304" pitchFamily="18" charset="0"/>
                <a:cs typeface="Times New Roman" panose="02020603050405020304" pitchFamily="18" charset="0"/>
              </a:rPr>
              <a:t>https://www.arabbarometer.org/wp-content/uploads/ABV_Iraq_Report_Public-Opinion_2019.pdf</a:t>
            </a:r>
            <a:endParaRPr lang="en-US" sz="3000" dirty="0">
              <a:effectLst/>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r>
              <a:rPr lang="en-US" sz="3000" dirty="0">
                <a:effectLst/>
                <a:latin typeface="Times New Roman" panose="02020603050405020304" pitchFamily="18" charset="0"/>
                <a:cs typeface="Times New Roman" panose="02020603050405020304" pitchFamily="18" charset="0"/>
              </a:rPr>
              <a:t>Arab Barometer (2019). “Sudan Country Report”</a:t>
            </a:r>
          </a:p>
          <a:p>
            <a:r>
              <a:rPr lang="en-US" sz="3000" dirty="0">
                <a:effectLst/>
                <a:latin typeface="Times New Roman" panose="02020603050405020304" pitchFamily="18" charset="0"/>
                <a:cs typeface="Times New Roman" panose="02020603050405020304" pitchFamily="18" charset="0"/>
              </a:rPr>
              <a:t>https://www.arabbarometer.org/wp-content/uploads/ABV_Sudan_Report_Public-Opinion_2019-2.pdf</a:t>
            </a:r>
          </a:p>
          <a:p>
            <a:endParaRPr lang="en-US" sz="3000" dirty="0">
              <a:latin typeface="Times New Roman" panose="02020603050405020304" pitchFamily="18" charset="0"/>
              <a:cs typeface="Times New Roman" panose="02020603050405020304" pitchFamily="18" charset="0"/>
            </a:endParaRPr>
          </a:p>
          <a:p>
            <a:r>
              <a:rPr lang="en-US" sz="3000" dirty="0">
                <a:effectLst/>
                <a:latin typeface="Times New Roman" panose="02020603050405020304" pitchFamily="18" charset="0"/>
                <a:cs typeface="Times New Roman" panose="02020603050405020304" pitchFamily="18" charset="0"/>
              </a:rPr>
              <a:t>Arab Barometer (2019). “Algeria Country Report”</a:t>
            </a:r>
          </a:p>
          <a:p>
            <a:r>
              <a:rPr lang="en-US" sz="3000" dirty="0">
                <a:effectLst/>
                <a:latin typeface="Times New Roman" panose="02020603050405020304" pitchFamily="18" charset="0"/>
                <a:cs typeface="Times New Roman" panose="02020603050405020304" pitchFamily="18" charset="0"/>
              </a:rPr>
              <a:t>https://www.arabbarometer.org/wp-content/uploads/ABV_Algeria_Report_Public-Opinion_Arab-Barometer_2019.pdf</a:t>
            </a:r>
          </a:p>
          <a:p>
            <a:endParaRPr lang="en-US" sz="3000" dirty="0">
              <a:latin typeface="Times New Roman" panose="02020603050405020304" pitchFamily="18" charset="0"/>
              <a:cs typeface="Times New Roman" panose="02020603050405020304" pitchFamily="18" charset="0"/>
            </a:endParaRPr>
          </a:p>
          <a:p>
            <a:r>
              <a:rPr lang="en-US" sz="3000" dirty="0">
                <a:effectLst/>
                <a:latin typeface="Times New Roman" panose="02020603050405020304" pitchFamily="18" charset="0"/>
                <a:cs typeface="Times New Roman" panose="02020603050405020304" pitchFamily="18" charset="0"/>
              </a:rPr>
              <a:t>Arab Barometer (2019). “Palestine Country Report”</a:t>
            </a:r>
          </a:p>
          <a:p>
            <a:r>
              <a:rPr lang="en-US" sz="3000" dirty="0">
                <a:effectLst/>
                <a:latin typeface="Times New Roman" panose="02020603050405020304" pitchFamily="18" charset="0"/>
                <a:cs typeface="Times New Roman" panose="02020603050405020304" pitchFamily="18" charset="0"/>
              </a:rPr>
              <a:t>https://www.arabbarometer.org/wp-content/uploads/palestine-report-public-opinion-2019.pdf</a:t>
            </a:r>
          </a:p>
          <a:p>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Arab Barometer (2018). “Democracy in the Middle East and North Africa: Five Years after the Arab Uprisings”</a:t>
            </a:r>
          </a:p>
          <a:p>
            <a:r>
              <a:rPr lang="en-US" sz="3000" dirty="0">
                <a:latin typeface="Times New Roman" panose="02020603050405020304" pitchFamily="18" charset="0"/>
                <a:cs typeface="Times New Roman" panose="02020603050405020304" pitchFamily="18" charset="0"/>
              </a:rPr>
              <a:t>https://www.arabbarometer.org/wp-content/uploads/Democracy_Public-Opinion_Middle-east_North-Africa_2018.pdf</a:t>
            </a:r>
          </a:p>
          <a:p>
            <a:endParaRPr lang="en-US" sz="3000" dirty="0">
              <a:latin typeface="Times New Roman" panose="02020603050405020304" pitchFamily="18" charset="0"/>
              <a:cs typeface="Times New Roman" panose="02020603050405020304" pitchFamily="18" charset="0"/>
            </a:endParaRPr>
          </a:p>
          <a:p>
            <a:r>
              <a:rPr lang="en-US" sz="3000" dirty="0">
                <a:effectLst/>
                <a:latin typeface="Times New Roman" panose="02020603050405020304" pitchFamily="18" charset="0"/>
                <a:cs typeface="Times New Roman" panose="02020603050405020304" pitchFamily="18" charset="0"/>
              </a:rPr>
              <a:t>Claassen, C. (2020), Does Public Support Help Democracy Survive?. American Journal of Political Science, 64: 118-134. https://doi.org/10.1111/ajps.12452</a:t>
            </a:r>
          </a:p>
        </p:txBody>
      </p:sp>
      <p:graphicFrame>
        <p:nvGraphicFramePr>
          <p:cNvPr id="12" name="Chart 11">
            <a:extLst>
              <a:ext uri="{FF2B5EF4-FFF2-40B4-BE49-F238E27FC236}">
                <a16:creationId xmlns:a16="http://schemas.microsoft.com/office/drawing/2014/main" id="{8AB2585A-CDD1-4368-897B-5D9B2530BD82}"/>
              </a:ext>
            </a:extLst>
          </p:cNvPr>
          <p:cNvGraphicFramePr/>
          <p:nvPr>
            <p:extLst>
              <p:ext uri="{D42A27DB-BD31-4B8C-83A1-F6EECF244321}">
                <p14:modId xmlns:p14="http://schemas.microsoft.com/office/powerpoint/2010/main" val="4043145205"/>
              </p:ext>
            </p:extLst>
          </p:nvPr>
        </p:nvGraphicFramePr>
        <p:xfrm>
          <a:off x="14511129" y="7372420"/>
          <a:ext cx="13489691" cy="100076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90A614EA-9FF7-45BB-B12F-14C7CBBC3072}"/>
              </a:ext>
            </a:extLst>
          </p:cNvPr>
          <p:cNvGraphicFramePr>
            <a:graphicFrameLocks/>
          </p:cNvGraphicFramePr>
          <p:nvPr>
            <p:extLst>
              <p:ext uri="{D42A27DB-BD31-4B8C-83A1-F6EECF244321}">
                <p14:modId xmlns:p14="http://schemas.microsoft.com/office/powerpoint/2010/main" val="2553051205"/>
              </p:ext>
            </p:extLst>
          </p:nvPr>
        </p:nvGraphicFramePr>
        <p:xfrm>
          <a:off x="28495253" y="7365918"/>
          <a:ext cx="14149700" cy="10049399"/>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0CB26D17-3D44-4531-829E-B3FADD3CE1E3}"/>
              </a:ext>
            </a:extLst>
          </p:cNvPr>
          <p:cNvSpPr txBox="1"/>
          <p:nvPr/>
        </p:nvSpPr>
        <p:spPr>
          <a:xfrm>
            <a:off x="29395918" y="17380089"/>
            <a:ext cx="7992355"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Source: Arab Barometer, “Sudan Country Report”</a:t>
            </a:r>
          </a:p>
        </p:txBody>
      </p:sp>
      <p:sp>
        <p:nvSpPr>
          <p:cNvPr id="23" name="TextBox 22">
            <a:extLst>
              <a:ext uri="{FF2B5EF4-FFF2-40B4-BE49-F238E27FC236}">
                <a16:creationId xmlns:a16="http://schemas.microsoft.com/office/drawing/2014/main" id="{5F899EFD-D48E-47D0-9733-77E2E126B875}"/>
              </a:ext>
            </a:extLst>
          </p:cNvPr>
          <p:cNvSpPr txBox="1"/>
          <p:nvPr/>
        </p:nvSpPr>
        <p:spPr>
          <a:xfrm>
            <a:off x="16146883" y="17390704"/>
            <a:ext cx="7992355"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Source: Arab Barometer, “Iraq Country Report”</a:t>
            </a:r>
          </a:p>
        </p:txBody>
      </p:sp>
      <p:pic>
        <p:nvPicPr>
          <p:cNvPr id="11" name="Picture 10" descr="Map&#10;&#10;Description automatically generated">
            <a:extLst>
              <a:ext uri="{FF2B5EF4-FFF2-40B4-BE49-F238E27FC236}">
                <a16:creationId xmlns:a16="http://schemas.microsoft.com/office/drawing/2014/main" id="{393E4898-6B76-42A7-8F3A-34F3C8E7C21D}"/>
              </a:ext>
            </a:extLst>
          </p:cNvPr>
          <p:cNvPicPr>
            <a:picLocks noChangeAspect="1"/>
          </p:cNvPicPr>
          <p:nvPr/>
        </p:nvPicPr>
        <p:blipFill rotWithShape="1">
          <a:blip r:embed="rId7"/>
          <a:srcRect l="11224" t="12859" r="28121" b="27413"/>
          <a:stretch/>
        </p:blipFill>
        <p:spPr>
          <a:xfrm>
            <a:off x="425186" y="26709800"/>
            <a:ext cx="13012518" cy="584402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TotalTime>
  <Words>969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Times New Roman</vt:lpstr>
      <vt:lpstr>Arial Black</vt:lpstr>
      <vt:lpstr>Bookman Old Style</vt:lpstr>
      <vt:lpstr>Cambria</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Alden Drackley</cp:lastModifiedBy>
  <cp:revision>4</cp:revision>
  <dcterms:created xsi:type="dcterms:W3CDTF">2017-02-23T22:28:44Z</dcterms:created>
  <dcterms:modified xsi:type="dcterms:W3CDTF">2022-03-08T03:04:18Z</dcterms:modified>
</cp:coreProperties>
</file>