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496200" y="4765280"/>
            <a:ext cx="40899000" cy="13136700"/>
          </a:xfrm>
          <a:prstGeom prst="rect">
            <a:avLst/>
          </a:prstGeom>
        </p:spPr>
        <p:txBody>
          <a:bodyPr anchorCtr="0" anchor="b" bIns="487600" lIns="487600" spcFirstLastPara="1" rIns="487600" wrap="square" tIns="487600">
            <a:normAutofit/>
          </a:bodyPr>
          <a:lstStyle>
            <a:lvl1pPr lvl="0" algn="ctr">
              <a:spcBef>
                <a:spcPts val="0"/>
              </a:spcBef>
              <a:spcAft>
                <a:spcPts val="0"/>
              </a:spcAft>
              <a:buSzPts val="27700"/>
              <a:buNone/>
              <a:defRPr sz="27700"/>
            </a:lvl1pPr>
            <a:lvl2pPr lvl="1" algn="ctr">
              <a:spcBef>
                <a:spcPts val="0"/>
              </a:spcBef>
              <a:spcAft>
                <a:spcPts val="0"/>
              </a:spcAft>
              <a:buSzPts val="27700"/>
              <a:buNone/>
              <a:defRPr sz="27700"/>
            </a:lvl2pPr>
            <a:lvl3pPr lvl="2" algn="ctr">
              <a:spcBef>
                <a:spcPts val="0"/>
              </a:spcBef>
              <a:spcAft>
                <a:spcPts val="0"/>
              </a:spcAft>
              <a:buSzPts val="27700"/>
              <a:buNone/>
              <a:defRPr sz="27700"/>
            </a:lvl3pPr>
            <a:lvl4pPr lvl="3" algn="ctr">
              <a:spcBef>
                <a:spcPts val="0"/>
              </a:spcBef>
              <a:spcAft>
                <a:spcPts val="0"/>
              </a:spcAft>
              <a:buSzPts val="27700"/>
              <a:buNone/>
              <a:defRPr sz="27700"/>
            </a:lvl4pPr>
            <a:lvl5pPr lvl="4" algn="ctr">
              <a:spcBef>
                <a:spcPts val="0"/>
              </a:spcBef>
              <a:spcAft>
                <a:spcPts val="0"/>
              </a:spcAft>
              <a:buSzPts val="27700"/>
              <a:buNone/>
              <a:defRPr sz="27700"/>
            </a:lvl5pPr>
            <a:lvl6pPr lvl="5" algn="ctr">
              <a:spcBef>
                <a:spcPts val="0"/>
              </a:spcBef>
              <a:spcAft>
                <a:spcPts val="0"/>
              </a:spcAft>
              <a:buSzPts val="27700"/>
              <a:buNone/>
              <a:defRPr sz="27700"/>
            </a:lvl6pPr>
            <a:lvl7pPr lvl="6" algn="ctr">
              <a:spcBef>
                <a:spcPts val="0"/>
              </a:spcBef>
              <a:spcAft>
                <a:spcPts val="0"/>
              </a:spcAft>
              <a:buSzPts val="27700"/>
              <a:buNone/>
              <a:defRPr sz="27700"/>
            </a:lvl7pPr>
            <a:lvl8pPr lvl="7" algn="ctr">
              <a:spcBef>
                <a:spcPts val="0"/>
              </a:spcBef>
              <a:spcAft>
                <a:spcPts val="0"/>
              </a:spcAft>
              <a:buSzPts val="27700"/>
              <a:buNone/>
              <a:defRPr sz="27700"/>
            </a:lvl8pPr>
            <a:lvl9pPr lvl="8" algn="ctr">
              <a:spcBef>
                <a:spcPts val="0"/>
              </a:spcBef>
              <a:spcAft>
                <a:spcPts val="0"/>
              </a:spcAft>
              <a:buSzPts val="27700"/>
              <a:buNone/>
              <a:defRPr sz="27700"/>
            </a:lvl9pPr>
          </a:lstStyle>
          <a:p/>
        </p:txBody>
      </p:sp>
      <p:sp>
        <p:nvSpPr>
          <p:cNvPr id="11" name="Google Shape;11;p2"/>
          <p:cNvSpPr txBox="1"/>
          <p:nvPr>
            <p:ph idx="1" type="subTitle"/>
          </p:nvPr>
        </p:nvSpPr>
        <p:spPr>
          <a:xfrm>
            <a:off x="1496160" y="18138400"/>
            <a:ext cx="40899000" cy="5072700"/>
          </a:xfrm>
          <a:prstGeom prst="rect">
            <a:avLst/>
          </a:prstGeom>
        </p:spPr>
        <p:txBody>
          <a:bodyPr anchorCtr="0" anchor="t" bIns="487600" lIns="487600" spcFirstLastPara="1" rIns="487600" wrap="square" tIns="487600">
            <a:normAutofit/>
          </a:bodyPr>
          <a:lstStyle>
            <a:lvl1pPr lvl="0" algn="ctr">
              <a:lnSpc>
                <a:spcPct val="100000"/>
              </a:lnSpc>
              <a:spcBef>
                <a:spcPts val="0"/>
              </a:spcBef>
              <a:spcAft>
                <a:spcPts val="0"/>
              </a:spcAft>
              <a:buSzPts val="14900"/>
              <a:buNone/>
              <a:defRPr sz="14900"/>
            </a:lvl1pPr>
            <a:lvl2pPr lvl="1" algn="ctr">
              <a:lnSpc>
                <a:spcPct val="100000"/>
              </a:lnSpc>
              <a:spcBef>
                <a:spcPts val="0"/>
              </a:spcBef>
              <a:spcAft>
                <a:spcPts val="0"/>
              </a:spcAft>
              <a:buSzPts val="14900"/>
              <a:buNone/>
              <a:defRPr sz="14900"/>
            </a:lvl2pPr>
            <a:lvl3pPr lvl="2" algn="ctr">
              <a:lnSpc>
                <a:spcPct val="100000"/>
              </a:lnSpc>
              <a:spcBef>
                <a:spcPts val="0"/>
              </a:spcBef>
              <a:spcAft>
                <a:spcPts val="0"/>
              </a:spcAft>
              <a:buSzPts val="14900"/>
              <a:buNone/>
              <a:defRPr sz="14900"/>
            </a:lvl3pPr>
            <a:lvl4pPr lvl="3" algn="ctr">
              <a:lnSpc>
                <a:spcPct val="100000"/>
              </a:lnSpc>
              <a:spcBef>
                <a:spcPts val="0"/>
              </a:spcBef>
              <a:spcAft>
                <a:spcPts val="0"/>
              </a:spcAft>
              <a:buSzPts val="14900"/>
              <a:buNone/>
              <a:defRPr sz="14900"/>
            </a:lvl4pPr>
            <a:lvl5pPr lvl="4" algn="ctr">
              <a:lnSpc>
                <a:spcPct val="100000"/>
              </a:lnSpc>
              <a:spcBef>
                <a:spcPts val="0"/>
              </a:spcBef>
              <a:spcAft>
                <a:spcPts val="0"/>
              </a:spcAft>
              <a:buSzPts val="14900"/>
              <a:buNone/>
              <a:defRPr sz="14900"/>
            </a:lvl5pPr>
            <a:lvl6pPr lvl="5" algn="ctr">
              <a:lnSpc>
                <a:spcPct val="100000"/>
              </a:lnSpc>
              <a:spcBef>
                <a:spcPts val="0"/>
              </a:spcBef>
              <a:spcAft>
                <a:spcPts val="0"/>
              </a:spcAft>
              <a:buSzPts val="14900"/>
              <a:buNone/>
              <a:defRPr sz="14900"/>
            </a:lvl6pPr>
            <a:lvl7pPr lvl="6" algn="ctr">
              <a:lnSpc>
                <a:spcPct val="100000"/>
              </a:lnSpc>
              <a:spcBef>
                <a:spcPts val="0"/>
              </a:spcBef>
              <a:spcAft>
                <a:spcPts val="0"/>
              </a:spcAft>
              <a:buSzPts val="14900"/>
              <a:buNone/>
              <a:defRPr sz="14900"/>
            </a:lvl7pPr>
            <a:lvl8pPr lvl="7" algn="ctr">
              <a:lnSpc>
                <a:spcPct val="100000"/>
              </a:lnSpc>
              <a:spcBef>
                <a:spcPts val="0"/>
              </a:spcBef>
              <a:spcAft>
                <a:spcPts val="0"/>
              </a:spcAft>
              <a:buSzPts val="14900"/>
              <a:buNone/>
              <a:defRPr sz="14900"/>
            </a:lvl8pPr>
            <a:lvl9pPr lvl="8" algn="ctr">
              <a:lnSpc>
                <a:spcPct val="100000"/>
              </a:lnSpc>
              <a:spcBef>
                <a:spcPts val="0"/>
              </a:spcBef>
              <a:spcAft>
                <a:spcPts val="0"/>
              </a:spcAft>
              <a:buSzPts val="14900"/>
              <a:buNone/>
              <a:defRPr sz="14900"/>
            </a:lvl9pPr>
          </a:lstStyle>
          <a:p/>
        </p:txBody>
      </p:sp>
      <p:sp>
        <p:nvSpPr>
          <p:cNvPr id="12" name="Google Shape;12;p2"/>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496160" y="7079200"/>
            <a:ext cx="40899000" cy="12566400"/>
          </a:xfrm>
          <a:prstGeom prst="rect">
            <a:avLst/>
          </a:prstGeom>
        </p:spPr>
        <p:txBody>
          <a:bodyPr anchorCtr="0" anchor="b" bIns="487600" lIns="487600" spcFirstLastPara="1" rIns="487600" wrap="square" tIns="487600">
            <a:normAutofit/>
          </a:bodyPr>
          <a:lstStyle>
            <a:lvl1pPr lvl="0" algn="ctr">
              <a:spcBef>
                <a:spcPts val="0"/>
              </a:spcBef>
              <a:spcAft>
                <a:spcPts val="0"/>
              </a:spcAft>
              <a:buSzPts val="64000"/>
              <a:buNone/>
              <a:defRPr sz="64000"/>
            </a:lvl1pPr>
            <a:lvl2pPr lvl="1" algn="ctr">
              <a:spcBef>
                <a:spcPts val="0"/>
              </a:spcBef>
              <a:spcAft>
                <a:spcPts val="0"/>
              </a:spcAft>
              <a:buSzPts val="64000"/>
              <a:buNone/>
              <a:defRPr sz="64000"/>
            </a:lvl2pPr>
            <a:lvl3pPr lvl="2" algn="ctr">
              <a:spcBef>
                <a:spcPts val="0"/>
              </a:spcBef>
              <a:spcAft>
                <a:spcPts val="0"/>
              </a:spcAft>
              <a:buSzPts val="64000"/>
              <a:buNone/>
              <a:defRPr sz="64000"/>
            </a:lvl3pPr>
            <a:lvl4pPr lvl="3" algn="ctr">
              <a:spcBef>
                <a:spcPts val="0"/>
              </a:spcBef>
              <a:spcAft>
                <a:spcPts val="0"/>
              </a:spcAft>
              <a:buSzPts val="64000"/>
              <a:buNone/>
              <a:defRPr sz="64000"/>
            </a:lvl4pPr>
            <a:lvl5pPr lvl="4" algn="ctr">
              <a:spcBef>
                <a:spcPts val="0"/>
              </a:spcBef>
              <a:spcAft>
                <a:spcPts val="0"/>
              </a:spcAft>
              <a:buSzPts val="64000"/>
              <a:buNone/>
              <a:defRPr sz="64000"/>
            </a:lvl5pPr>
            <a:lvl6pPr lvl="5" algn="ctr">
              <a:spcBef>
                <a:spcPts val="0"/>
              </a:spcBef>
              <a:spcAft>
                <a:spcPts val="0"/>
              </a:spcAft>
              <a:buSzPts val="64000"/>
              <a:buNone/>
              <a:defRPr sz="64000"/>
            </a:lvl6pPr>
            <a:lvl7pPr lvl="6" algn="ctr">
              <a:spcBef>
                <a:spcPts val="0"/>
              </a:spcBef>
              <a:spcAft>
                <a:spcPts val="0"/>
              </a:spcAft>
              <a:buSzPts val="64000"/>
              <a:buNone/>
              <a:defRPr sz="64000"/>
            </a:lvl7pPr>
            <a:lvl8pPr lvl="7" algn="ctr">
              <a:spcBef>
                <a:spcPts val="0"/>
              </a:spcBef>
              <a:spcAft>
                <a:spcPts val="0"/>
              </a:spcAft>
              <a:buSzPts val="64000"/>
              <a:buNone/>
              <a:defRPr sz="64000"/>
            </a:lvl8pPr>
            <a:lvl9pPr lvl="8" algn="ctr">
              <a:spcBef>
                <a:spcPts val="0"/>
              </a:spcBef>
              <a:spcAft>
                <a:spcPts val="0"/>
              </a:spcAft>
              <a:buSzPts val="64000"/>
              <a:buNone/>
              <a:defRPr sz="64000"/>
            </a:lvl9pPr>
          </a:lstStyle>
          <a:p>
            <a:r>
              <a:t>xx%</a:t>
            </a:r>
          </a:p>
        </p:txBody>
      </p:sp>
      <p:sp>
        <p:nvSpPr>
          <p:cNvPr id="46" name="Google Shape;46;p11"/>
          <p:cNvSpPr txBox="1"/>
          <p:nvPr>
            <p:ph idx="1" type="body"/>
          </p:nvPr>
        </p:nvSpPr>
        <p:spPr>
          <a:xfrm>
            <a:off x="1496160" y="20174240"/>
            <a:ext cx="40899000" cy="8325000"/>
          </a:xfrm>
          <a:prstGeom prst="rect">
            <a:avLst/>
          </a:prstGeom>
        </p:spPr>
        <p:txBody>
          <a:bodyPr anchorCtr="0" anchor="t" bIns="487600" lIns="487600" spcFirstLastPara="1" rIns="487600" wrap="square" tIns="487600">
            <a:normAutofit/>
          </a:bodyPr>
          <a:lstStyle>
            <a:lvl1pPr indent="-838200" lvl="0" marL="457200" algn="ctr">
              <a:spcBef>
                <a:spcPts val="0"/>
              </a:spcBef>
              <a:spcAft>
                <a:spcPts val="0"/>
              </a:spcAft>
              <a:buSzPts val="9600"/>
              <a:buChar char="●"/>
              <a:defRPr/>
            </a:lvl1pPr>
            <a:lvl2pPr indent="-704850" lvl="1" marL="914400" algn="ctr">
              <a:spcBef>
                <a:spcPts val="0"/>
              </a:spcBef>
              <a:spcAft>
                <a:spcPts val="0"/>
              </a:spcAft>
              <a:buSzPts val="7500"/>
              <a:buChar char="○"/>
              <a:defRPr/>
            </a:lvl2pPr>
            <a:lvl3pPr indent="-704850" lvl="2" marL="1371600" algn="ctr">
              <a:spcBef>
                <a:spcPts val="0"/>
              </a:spcBef>
              <a:spcAft>
                <a:spcPts val="0"/>
              </a:spcAft>
              <a:buSzPts val="7500"/>
              <a:buChar char="■"/>
              <a:defRPr/>
            </a:lvl3pPr>
            <a:lvl4pPr indent="-704850" lvl="3" marL="1828800" algn="ctr">
              <a:spcBef>
                <a:spcPts val="0"/>
              </a:spcBef>
              <a:spcAft>
                <a:spcPts val="0"/>
              </a:spcAft>
              <a:buSzPts val="7500"/>
              <a:buChar char="●"/>
              <a:defRPr/>
            </a:lvl4pPr>
            <a:lvl5pPr indent="-704850" lvl="4" marL="2286000" algn="ctr">
              <a:spcBef>
                <a:spcPts val="0"/>
              </a:spcBef>
              <a:spcAft>
                <a:spcPts val="0"/>
              </a:spcAft>
              <a:buSzPts val="7500"/>
              <a:buChar char="○"/>
              <a:defRPr/>
            </a:lvl5pPr>
            <a:lvl6pPr indent="-704850" lvl="5" marL="2743200" algn="ctr">
              <a:spcBef>
                <a:spcPts val="0"/>
              </a:spcBef>
              <a:spcAft>
                <a:spcPts val="0"/>
              </a:spcAft>
              <a:buSzPts val="7500"/>
              <a:buChar char="■"/>
              <a:defRPr/>
            </a:lvl6pPr>
            <a:lvl7pPr indent="-704850" lvl="6" marL="3200400" algn="ctr">
              <a:spcBef>
                <a:spcPts val="0"/>
              </a:spcBef>
              <a:spcAft>
                <a:spcPts val="0"/>
              </a:spcAft>
              <a:buSzPts val="7500"/>
              <a:buChar char="●"/>
              <a:defRPr/>
            </a:lvl7pPr>
            <a:lvl8pPr indent="-704850" lvl="7" marL="3657600" algn="ctr">
              <a:spcBef>
                <a:spcPts val="0"/>
              </a:spcBef>
              <a:spcAft>
                <a:spcPts val="0"/>
              </a:spcAft>
              <a:buSzPts val="7500"/>
              <a:buChar char="○"/>
              <a:defRPr/>
            </a:lvl8pPr>
            <a:lvl9pPr indent="-704850" lvl="8" marL="4114800" algn="ctr">
              <a:spcBef>
                <a:spcPts val="0"/>
              </a:spcBef>
              <a:spcAft>
                <a:spcPts val="0"/>
              </a:spcAft>
              <a:buSzPts val="7500"/>
              <a:buChar char="■"/>
              <a:defRPr/>
            </a:lvl9pPr>
          </a:lstStyle>
          <a:p/>
        </p:txBody>
      </p:sp>
      <p:sp>
        <p:nvSpPr>
          <p:cNvPr id="47" name="Google Shape;47;p11"/>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496160" y="13765440"/>
            <a:ext cx="40899000" cy="5387400"/>
          </a:xfrm>
          <a:prstGeom prst="rect">
            <a:avLst/>
          </a:prstGeom>
        </p:spPr>
        <p:txBody>
          <a:bodyPr anchorCtr="0" anchor="ctr" bIns="487600" lIns="487600" spcFirstLastPara="1" rIns="487600" wrap="square" tIns="487600">
            <a:normAutofit/>
          </a:bodyPr>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p:txBody>
      </p:sp>
      <p:sp>
        <p:nvSpPr>
          <p:cNvPr id="15" name="Google Shape;15;p3"/>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496160" y="2848160"/>
            <a:ext cx="40899000" cy="3665400"/>
          </a:xfrm>
          <a:prstGeom prst="rect">
            <a:avLst/>
          </a:prstGeom>
        </p:spPr>
        <p:txBody>
          <a:bodyPr anchorCtr="0" anchor="t" bIns="487600" lIns="487600" spcFirstLastPara="1" rIns="487600" wrap="square" tIns="48760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p:txBody>
      </p:sp>
      <p:sp>
        <p:nvSpPr>
          <p:cNvPr id="18" name="Google Shape;18;p4"/>
          <p:cNvSpPr txBox="1"/>
          <p:nvPr>
            <p:ph idx="1" type="body"/>
          </p:nvPr>
        </p:nvSpPr>
        <p:spPr>
          <a:xfrm>
            <a:off x="1496160" y="7375840"/>
            <a:ext cx="40899000" cy="21864900"/>
          </a:xfrm>
          <a:prstGeom prst="rect">
            <a:avLst/>
          </a:prstGeom>
        </p:spPr>
        <p:txBody>
          <a:bodyPr anchorCtr="0" anchor="t" bIns="487600" lIns="487600" spcFirstLastPara="1" rIns="487600" wrap="square" tIns="487600">
            <a:normAutofit/>
          </a:bodyPr>
          <a:lstStyle>
            <a:lvl1pPr indent="-838200" lvl="0" marL="457200">
              <a:spcBef>
                <a:spcPts val="0"/>
              </a:spcBef>
              <a:spcAft>
                <a:spcPts val="0"/>
              </a:spcAft>
              <a:buSzPts val="9600"/>
              <a:buChar char="●"/>
              <a:defRPr/>
            </a:lvl1pPr>
            <a:lvl2pPr indent="-704850" lvl="1" marL="914400">
              <a:spcBef>
                <a:spcPts val="0"/>
              </a:spcBef>
              <a:spcAft>
                <a:spcPts val="0"/>
              </a:spcAft>
              <a:buSzPts val="7500"/>
              <a:buChar char="○"/>
              <a:defRPr/>
            </a:lvl2pPr>
            <a:lvl3pPr indent="-704850" lvl="2" marL="1371600">
              <a:spcBef>
                <a:spcPts val="0"/>
              </a:spcBef>
              <a:spcAft>
                <a:spcPts val="0"/>
              </a:spcAft>
              <a:buSzPts val="7500"/>
              <a:buChar char="■"/>
              <a:defRPr/>
            </a:lvl3pPr>
            <a:lvl4pPr indent="-704850" lvl="3" marL="1828800">
              <a:spcBef>
                <a:spcPts val="0"/>
              </a:spcBef>
              <a:spcAft>
                <a:spcPts val="0"/>
              </a:spcAft>
              <a:buSzPts val="7500"/>
              <a:buChar char="●"/>
              <a:defRPr/>
            </a:lvl4pPr>
            <a:lvl5pPr indent="-704850" lvl="4" marL="2286000">
              <a:spcBef>
                <a:spcPts val="0"/>
              </a:spcBef>
              <a:spcAft>
                <a:spcPts val="0"/>
              </a:spcAft>
              <a:buSzPts val="7500"/>
              <a:buChar char="○"/>
              <a:defRPr/>
            </a:lvl5pPr>
            <a:lvl6pPr indent="-704850" lvl="5" marL="2743200">
              <a:spcBef>
                <a:spcPts val="0"/>
              </a:spcBef>
              <a:spcAft>
                <a:spcPts val="0"/>
              </a:spcAft>
              <a:buSzPts val="7500"/>
              <a:buChar char="■"/>
              <a:defRPr/>
            </a:lvl6pPr>
            <a:lvl7pPr indent="-704850" lvl="6" marL="3200400">
              <a:spcBef>
                <a:spcPts val="0"/>
              </a:spcBef>
              <a:spcAft>
                <a:spcPts val="0"/>
              </a:spcAft>
              <a:buSzPts val="7500"/>
              <a:buChar char="●"/>
              <a:defRPr/>
            </a:lvl7pPr>
            <a:lvl8pPr indent="-704850" lvl="7" marL="3657600">
              <a:spcBef>
                <a:spcPts val="0"/>
              </a:spcBef>
              <a:spcAft>
                <a:spcPts val="0"/>
              </a:spcAft>
              <a:buSzPts val="7500"/>
              <a:buChar char="○"/>
              <a:defRPr/>
            </a:lvl8pPr>
            <a:lvl9pPr indent="-704850" lvl="8" marL="4114800">
              <a:spcBef>
                <a:spcPts val="0"/>
              </a:spcBef>
              <a:spcAft>
                <a:spcPts val="0"/>
              </a:spcAft>
              <a:buSzPts val="7500"/>
              <a:buChar char="■"/>
              <a:defRPr/>
            </a:lvl9pPr>
          </a:lstStyle>
          <a:p/>
        </p:txBody>
      </p:sp>
      <p:sp>
        <p:nvSpPr>
          <p:cNvPr id="19" name="Google Shape;19;p4"/>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496160" y="2848160"/>
            <a:ext cx="40899000" cy="3665400"/>
          </a:xfrm>
          <a:prstGeom prst="rect">
            <a:avLst/>
          </a:prstGeom>
        </p:spPr>
        <p:txBody>
          <a:bodyPr anchorCtr="0" anchor="t" bIns="487600" lIns="487600" spcFirstLastPara="1" rIns="487600" wrap="square" tIns="48760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p:txBody>
      </p:sp>
      <p:sp>
        <p:nvSpPr>
          <p:cNvPr id="22" name="Google Shape;22;p5"/>
          <p:cNvSpPr txBox="1"/>
          <p:nvPr>
            <p:ph idx="1" type="body"/>
          </p:nvPr>
        </p:nvSpPr>
        <p:spPr>
          <a:xfrm>
            <a:off x="1496160" y="7375840"/>
            <a:ext cx="19199400" cy="21864900"/>
          </a:xfrm>
          <a:prstGeom prst="rect">
            <a:avLst/>
          </a:prstGeom>
        </p:spPr>
        <p:txBody>
          <a:bodyPr anchorCtr="0" anchor="t" bIns="487600" lIns="487600" spcFirstLastPara="1" rIns="487600" wrap="square" tIns="487600">
            <a:normAutofit/>
          </a:bodyPr>
          <a:lstStyle>
            <a:lvl1pPr indent="-704850" lvl="0" marL="457200">
              <a:spcBef>
                <a:spcPts val="0"/>
              </a:spcBef>
              <a:spcAft>
                <a:spcPts val="0"/>
              </a:spcAft>
              <a:buSzPts val="7500"/>
              <a:buChar char="●"/>
              <a:defRPr sz="75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23" name="Google Shape;23;p5"/>
          <p:cNvSpPr txBox="1"/>
          <p:nvPr>
            <p:ph idx="2" type="body"/>
          </p:nvPr>
        </p:nvSpPr>
        <p:spPr>
          <a:xfrm>
            <a:off x="23195520" y="7375840"/>
            <a:ext cx="19199400" cy="21864900"/>
          </a:xfrm>
          <a:prstGeom prst="rect">
            <a:avLst/>
          </a:prstGeom>
        </p:spPr>
        <p:txBody>
          <a:bodyPr anchorCtr="0" anchor="t" bIns="487600" lIns="487600" spcFirstLastPara="1" rIns="487600" wrap="square" tIns="487600">
            <a:normAutofit/>
          </a:bodyPr>
          <a:lstStyle>
            <a:lvl1pPr indent="-704850" lvl="0" marL="457200">
              <a:spcBef>
                <a:spcPts val="0"/>
              </a:spcBef>
              <a:spcAft>
                <a:spcPts val="0"/>
              </a:spcAft>
              <a:buSzPts val="7500"/>
              <a:buChar char="●"/>
              <a:defRPr sz="75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24" name="Google Shape;24;p5"/>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496160" y="2848160"/>
            <a:ext cx="40899000" cy="3665400"/>
          </a:xfrm>
          <a:prstGeom prst="rect">
            <a:avLst/>
          </a:prstGeom>
        </p:spPr>
        <p:txBody>
          <a:bodyPr anchorCtr="0" anchor="t" bIns="487600" lIns="487600" spcFirstLastPara="1" rIns="487600" wrap="square" tIns="48760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p:txBody>
      </p:sp>
      <p:sp>
        <p:nvSpPr>
          <p:cNvPr id="27" name="Google Shape;27;p6"/>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496160" y="3555840"/>
            <a:ext cx="13478400" cy="4836600"/>
          </a:xfrm>
          <a:prstGeom prst="rect">
            <a:avLst/>
          </a:prstGeom>
        </p:spPr>
        <p:txBody>
          <a:bodyPr anchorCtr="0" anchor="b" bIns="487600" lIns="487600" spcFirstLastPara="1" rIns="487600" wrap="square" tIns="487600">
            <a:normAutofit/>
          </a:bodyPr>
          <a:lstStyle>
            <a:lvl1pPr lvl="0">
              <a:spcBef>
                <a:spcPts val="0"/>
              </a:spcBef>
              <a:spcAft>
                <a:spcPts val="0"/>
              </a:spcAft>
              <a:buSzPts val="12800"/>
              <a:buNone/>
              <a:defRPr sz="12800"/>
            </a:lvl1pPr>
            <a:lvl2pPr lvl="1">
              <a:spcBef>
                <a:spcPts val="0"/>
              </a:spcBef>
              <a:spcAft>
                <a:spcPts val="0"/>
              </a:spcAft>
              <a:buSzPts val="12800"/>
              <a:buNone/>
              <a:defRPr sz="12800"/>
            </a:lvl2pPr>
            <a:lvl3pPr lvl="2">
              <a:spcBef>
                <a:spcPts val="0"/>
              </a:spcBef>
              <a:spcAft>
                <a:spcPts val="0"/>
              </a:spcAft>
              <a:buSzPts val="12800"/>
              <a:buNone/>
              <a:defRPr sz="12800"/>
            </a:lvl3pPr>
            <a:lvl4pPr lvl="3">
              <a:spcBef>
                <a:spcPts val="0"/>
              </a:spcBef>
              <a:spcAft>
                <a:spcPts val="0"/>
              </a:spcAft>
              <a:buSzPts val="12800"/>
              <a:buNone/>
              <a:defRPr sz="12800"/>
            </a:lvl4pPr>
            <a:lvl5pPr lvl="4">
              <a:spcBef>
                <a:spcPts val="0"/>
              </a:spcBef>
              <a:spcAft>
                <a:spcPts val="0"/>
              </a:spcAft>
              <a:buSzPts val="12800"/>
              <a:buNone/>
              <a:defRPr sz="12800"/>
            </a:lvl5pPr>
            <a:lvl6pPr lvl="5">
              <a:spcBef>
                <a:spcPts val="0"/>
              </a:spcBef>
              <a:spcAft>
                <a:spcPts val="0"/>
              </a:spcAft>
              <a:buSzPts val="12800"/>
              <a:buNone/>
              <a:defRPr sz="12800"/>
            </a:lvl6pPr>
            <a:lvl7pPr lvl="6">
              <a:spcBef>
                <a:spcPts val="0"/>
              </a:spcBef>
              <a:spcAft>
                <a:spcPts val="0"/>
              </a:spcAft>
              <a:buSzPts val="12800"/>
              <a:buNone/>
              <a:defRPr sz="12800"/>
            </a:lvl7pPr>
            <a:lvl8pPr lvl="7">
              <a:spcBef>
                <a:spcPts val="0"/>
              </a:spcBef>
              <a:spcAft>
                <a:spcPts val="0"/>
              </a:spcAft>
              <a:buSzPts val="12800"/>
              <a:buNone/>
              <a:defRPr sz="12800"/>
            </a:lvl8pPr>
            <a:lvl9pPr lvl="8">
              <a:spcBef>
                <a:spcPts val="0"/>
              </a:spcBef>
              <a:spcAft>
                <a:spcPts val="0"/>
              </a:spcAft>
              <a:buSzPts val="12800"/>
              <a:buNone/>
              <a:defRPr sz="12800"/>
            </a:lvl9pPr>
          </a:lstStyle>
          <a:p/>
        </p:txBody>
      </p:sp>
      <p:sp>
        <p:nvSpPr>
          <p:cNvPr id="30" name="Google Shape;30;p7"/>
          <p:cNvSpPr txBox="1"/>
          <p:nvPr>
            <p:ph idx="1" type="body"/>
          </p:nvPr>
        </p:nvSpPr>
        <p:spPr>
          <a:xfrm>
            <a:off x="1496160" y="8893440"/>
            <a:ext cx="13478400" cy="20348100"/>
          </a:xfrm>
          <a:prstGeom prst="rect">
            <a:avLst/>
          </a:prstGeom>
        </p:spPr>
        <p:txBody>
          <a:bodyPr anchorCtr="0" anchor="t" bIns="487600" lIns="487600" spcFirstLastPara="1" rIns="487600" wrap="square" tIns="487600">
            <a:normAutofit/>
          </a:bodyPr>
          <a:lstStyle>
            <a:lvl1pPr indent="-635000" lvl="0" marL="457200">
              <a:spcBef>
                <a:spcPts val="0"/>
              </a:spcBef>
              <a:spcAft>
                <a:spcPts val="0"/>
              </a:spcAft>
              <a:buSzPts val="6400"/>
              <a:buChar char="●"/>
              <a:defRPr sz="6400"/>
            </a:lvl1pPr>
            <a:lvl2pPr indent="-635000" lvl="1" marL="914400">
              <a:spcBef>
                <a:spcPts val="0"/>
              </a:spcBef>
              <a:spcAft>
                <a:spcPts val="0"/>
              </a:spcAft>
              <a:buSzPts val="6400"/>
              <a:buChar char="○"/>
              <a:defRPr sz="6400"/>
            </a:lvl2pPr>
            <a:lvl3pPr indent="-635000" lvl="2" marL="1371600">
              <a:spcBef>
                <a:spcPts val="0"/>
              </a:spcBef>
              <a:spcAft>
                <a:spcPts val="0"/>
              </a:spcAft>
              <a:buSzPts val="6400"/>
              <a:buChar char="■"/>
              <a:defRPr sz="6400"/>
            </a:lvl3pPr>
            <a:lvl4pPr indent="-635000" lvl="3" marL="1828800">
              <a:spcBef>
                <a:spcPts val="0"/>
              </a:spcBef>
              <a:spcAft>
                <a:spcPts val="0"/>
              </a:spcAft>
              <a:buSzPts val="6400"/>
              <a:buChar char="●"/>
              <a:defRPr sz="6400"/>
            </a:lvl4pPr>
            <a:lvl5pPr indent="-635000" lvl="4" marL="2286000">
              <a:spcBef>
                <a:spcPts val="0"/>
              </a:spcBef>
              <a:spcAft>
                <a:spcPts val="0"/>
              </a:spcAft>
              <a:buSzPts val="6400"/>
              <a:buChar char="○"/>
              <a:defRPr sz="6400"/>
            </a:lvl5pPr>
            <a:lvl6pPr indent="-635000" lvl="5" marL="2743200">
              <a:spcBef>
                <a:spcPts val="0"/>
              </a:spcBef>
              <a:spcAft>
                <a:spcPts val="0"/>
              </a:spcAft>
              <a:buSzPts val="6400"/>
              <a:buChar char="■"/>
              <a:defRPr sz="6400"/>
            </a:lvl6pPr>
            <a:lvl7pPr indent="-635000" lvl="6" marL="3200400">
              <a:spcBef>
                <a:spcPts val="0"/>
              </a:spcBef>
              <a:spcAft>
                <a:spcPts val="0"/>
              </a:spcAft>
              <a:buSzPts val="6400"/>
              <a:buChar char="●"/>
              <a:defRPr sz="6400"/>
            </a:lvl7pPr>
            <a:lvl8pPr indent="-635000" lvl="7" marL="3657600">
              <a:spcBef>
                <a:spcPts val="0"/>
              </a:spcBef>
              <a:spcAft>
                <a:spcPts val="0"/>
              </a:spcAft>
              <a:buSzPts val="6400"/>
              <a:buChar char="○"/>
              <a:defRPr sz="6400"/>
            </a:lvl8pPr>
            <a:lvl9pPr indent="-635000" lvl="8" marL="4114800">
              <a:spcBef>
                <a:spcPts val="0"/>
              </a:spcBef>
              <a:spcAft>
                <a:spcPts val="0"/>
              </a:spcAft>
              <a:buSzPts val="6400"/>
              <a:buChar char="■"/>
              <a:defRPr sz="6400"/>
            </a:lvl9pPr>
          </a:lstStyle>
          <a:p/>
        </p:txBody>
      </p:sp>
      <p:sp>
        <p:nvSpPr>
          <p:cNvPr id="31" name="Google Shape;31;p7"/>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353200" y="2880960"/>
            <a:ext cx="30565500" cy="26181000"/>
          </a:xfrm>
          <a:prstGeom prst="rect">
            <a:avLst/>
          </a:prstGeom>
        </p:spPr>
        <p:txBody>
          <a:bodyPr anchorCtr="0" anchor="ctr" bIns="487600" lIns="487600" spcFirstLastPara="1" rIns="487600" wrap="square" tIns="487600">
            <a:normAutofit/>
          </a:bodyPr>
          <a:lstStyle>
            <a:lvl1pPr lvl="0">
              <a:spcBef>
                <a:spcPts val="0"/>
              </a:spcBef>
              <a:spcAft>
                <a:spcPts val="0"/>
              </a:spcAft>
              <a:buSzPts val="25600"/>
              <a:buNone/>
              <a:defRPr sz="25600"/>
            </a:lvl1pPr>
            <a:lvl2pPr lvl="1">
              <a:spcBef>
                <a:spcPts val="0"/>
              </a:spcBef>
              <a:spcAft>
                <a:spcPts val="0"/>
              </a:spcAft>
              <a:buSzPts val="25600"/>
              <a:buNone/>
              <a:defRPr sz="25600"/>
            </a:lvl2pPr>
            <a:lvl3pPr lvl="2">
              <a:spcBef>
                <a:spcPts val="0"/>
              </a:spcBef>
              <a:spcAft>
                <a:spcPts val="0"/>
              </a:spcAft>
              <a:buSzPts val="25600"/>
              <a:buNone/>
              <a:defRPr sz="25600"/>
            </a:lvl3pPr>
            <a:lvl4pPr lvl="3">
              <a:spcBef>
                <a:spcPts val="0"/>
              </a:spcBef>
              <a:spcAft>
                <a:spcPts val="0"/>
              </a:spcAft>
              <a:buSzPts val="25600"/>
              <a:buNone/>
              <a:defRPr sz="25600"/>
            </a:lvl4pPr>
            <a:lvl5pPr lvl="4">
              <a:spcBef>
                <a:spcPts val="0"/>
              </a:spcBef>
              <a:spcAft>
                <a:spcPts val="0"/>
              </a:spcAft>
              <a:buSzPts val="25600"/>
              <a:buNone/>
              <a:defRPr sz="25600"/>
            </a:lvl5pPr>
            <a:lvl6pPr lvl="5">
              <a:spcBef>
                <a:spcPts val="0"/>
              </a:spcBef>
              <a:spcAft>
                <a:spcPts val="0"/>
              </a:spcAft>
              <a:buSzPts val="25600"/>
              <a:buNone/>
              <a:defRPr sz="25600"/>
            </a:lvl6pPr>
            <a:lvl7pPr lvl="6">
              <a:spcBef>
                <a:spcPts val="0"/>
              </a:spcBef>
              <a:spcAft>
                <a:spcPts val="0"/>
              </a:spcAft>
              <a:buSzPts val="25600"/>
              <a:buNone/>
              <a:defRPr sz="25600"/>
            </a:lvl7pPr>
            <a:lvl8pPr lvl="7">
              <a:spcBef>
                <a:spcPts val="0"/>
              </a:spcBef>
              <a:spcAft>
                <a:spcPts val="0"/>
              </a:spcAft>
              <a:buSzPts val="25600"/>
              <a:buNone/>
              <a:defRPr sz="25600"/>
            </a:lvl8pPr>
            <a:lvl9pPr lvl="8">
              <a:spcBef>
                <a:spcPts val="0"/>
              </a:spcBef>
              <a:spcAft>
                <a:spcPts val="0"/>
              </a:spcAft>
              <a:buSzPts val="25600"/>
              <a:buNone/>
              <a:defRPr sz="25600"/>
            </a:lvl9pPr>
          </a:lstStyle>
          <a:p/>
        </p:txBody>
      </p:sp>
      <p:sp>
        <p:nvSpPr>
          <p:cNvPr id="34" name="Google Shape;34;p8"/>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anchorCtr="0" anchor="ctr" bIns="487600" lIns="487600" spcFirstLastPara="1" rIns="487600" wrap="square" tIns="4876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274400" y="7892320"/>
            <a:ext cx="19416900" cy="9486600"/>
          </a:xfrm>
          <a:prstGeom prst="rect">
            <a:avLst/>
          </a:prstGeom>
        </p:spPr>
        <p:txBody>
          <a:bodyPr anchorCtr="0" anchor="b" bIns="487600" lIns="487600" spcFirstLastPara="1" rIns="487600" wrap="square" tIns="487600">
            <a:normAutofit/>
          </a:bodyPr>
          <a:lstStyle>
            <a:lvl1pPr lvl="0" algn="ctr">
              <a:spcBef>
                <a:spcPts val="0"/>
              </a:spcBef>
              <a:spcAft>
                <a:spcPts val="0"/>
              </a:spcAft>
              <a:buSzPts val="22400"/>
              <a:buNone/>
              <a:defRPr sz="22400"/>
            </a:lvl1pPr>
            <a:lvl2pPr lvl="1" algn="ctr">
              <a:spcBef>
                <a:spcPts val="0"/>
              </a:spcBef>
              <a:spcAft>
                <a:spcPts val="0"/>
              </a:spcAft>
              <a:buSzPts val="22400"/>
              <a:buNone/>
              <a:defRPr sz="22400"/>
            </a:lvl2pPr>
            <a:lvl3pPr lvl="2" algn="ctr">
              <a:spcBef>
                <a:spcPts val="0"/>
              </a:spcBef>
              <a:spcAft>
                <a:spcPts val="0"/>
              </a:spcAft>
              <a:buSzPts val="22400"/>
              <a:buNone/>
              <a:defRPr sz="22400"/>
            </a:lvl3pPr>
            <a:lvl4pPr lvl="3" algn="ctr">
              <a:spcBef>
                <a:spcPts val="0"/>
              </a:spcBef>
              <a:spcAft>
                <a:spcPts val="0"/>
              </a:spcAft>
              <a:buSzPts val="22400"/>
              <a:buNone/>
              <a:defRPr sz="22400"/>
            </a:lvl4pPr>
            <a:lvl5pPr lvl="4" algn="ctr">
              <a:spcBef>
                <a:spcPts val="0"/>
              </a:spcBef>
              <a:spcAft>
                <a:spcPts val="0"/>
              </a:spcAft>
              <a:buSzPts val="22400"/>
              <a:buNone/>
              <a:defRPr sz="22400"/>
            </a:lvl5pPr>
            <a:lvl6pPr lvl="5" algn="ctr">
              <a:spcBef>
                <a:spcPts val="0"/>
              </a:spcBef>
              <a:spcAft>
                <a:spcPts val="0"/>
              </a:spcAft>
              <a:buSzPts val="22400"/>
              <a:buNone/>
              <a:defRPr sz="22400"/>
            </a:lvl6pPr>
            <a:lvl7pPr lvl="6" algn="ctr">
              <a:spcBef>
                <a:spcPts val="0"/>
              </a:spcBef>
              <a:spcAft>
                <a:spcPts val="0"/>
              </a:spcAft>
              <a:buSzPts val="22400"/>
              <a:buNone/>
              <a:defRPr sz="22400"/>
            </a:lvl7pPr>
            <a:lvl8pPr lvl="7" algn="ctr">
              <a:spcBef>
                <a:spcPts val="0"/>
              </a:spcBef>
              <a:spcAft>
                <a:spcPts val="0"/>
              </a:spcAft>
              <a:buSzPts val="22400"/>
              <a:buNone/>
              <a:defRPr sz="22400"/>
            </a:lvl8pPr>
            <a:lvl9pPr lvl="8" algn="ctr">
              <a:spcBef>
                <a:spcPts val="0"/>
              </a:spcBef>
              <a:spcAft>
                <a:spcPts val="0"/>
              </a:spcAft>
              <a:buSzPts val="22400"/>
              <a:buNone/>
              <a:defRPr sz="22400"/>
            </a:lvl9pPr>
          </a:lstStyle>
          <a:p/>
        </p:txBody>
      </p:sp>
      <p:sp>
        <p:nvSpPr>
          <p:cNvPr id="38" name="Google Shape;38;p9"/>
          <p:cNvSpPr txBox="1"/>
          <p:nvPr>
            <p:ph idx="1" type="subTitle"/>
          </p:nvPr>
        </p:nvSpPr>
        <p:spPr>
          <a:xfrm>
            <a:off x="1274400" y="17939680"/>
            <a:ext cx="19416900" cy="7904700"/>
          </a:xfrm>
          <a:prstGeom prst="rect">
            <a:avLst/>
          </a:prstGeom>
        </p:spPr>
        <p:txBody>
          <a:bodyPr anchorCtr="0" anchor="t" bIns="487600" lIns="487600" spcFirstLastPara="1" rIns="487600" wrap="square" tIns="487600">
            <a:normAutofit/>
          </a:bodyPr>
          <a:lstStyle>
            <a:lvl1pPr lvl="0" algn="ctr">
              <a:lnSpc>
                <a:spcPct val="100000"/>
              </a:lnSpc>
              <a:spcBef>
                <a:spcPts val="0"/>
              </a:spcBef>
              <a:spcAft>
                <a:spcPts val="0"/>
              </a:spcAft>
              <a:buSzPts val="11200"/>
              <a:buNone/>
              <a:defRPr sz="11200"/>
            </a:lvl1pPr>
            <a:lvl2pPr lvl="1" algn="ctr">
              <a:lnSpc>
                <a:spcPct val="100000"/>
              </a:lnSpc>
              <a:spcBef>
                <a:spcPts val="0"/>
              </a:spcBef>
              <a:spcAft>
                <a:spcPts val="0"/>
              </a:spcAft>
              <a:buSzPts val="11200"/>
              <a:buNone/>
              <a:defRPr sz="11200"/>
            </a:lvl2pPr>
            <a:lvl3pPr lvl="2" algn="ctr">
              <a:lnSpc>
                <a:spcPct val="100000"/>
              </a:lnSpc>
              <a:spcBef>
                <a:spcPts val="0"/>
              </a:spcBef>
              <a:spcAft>
                <a:spcPts val="0"/>
              </a:spcAft>
              <a:buSzPts val="11200"/>
              <a:buNone/>
              <a:defRPr sz="11200"/>
            </a:lvl3pPr>
            <a:lvl4pPr lvl="3" algn="ctr">
              <a:lnSpc>
                <a:spcPct val="100000"/>
              </a:lnSpc>
              <a:spcBef>
                <a:spcPts val="0"/>
              </a:spcBef>
              <a:spcAft>
                <a:spcPts val="0"/>
              </a:spcAft>
              <a:buSzPts val="11200"/>
              <a:buNone/>
              <a:defRPr sz="11200"/>
            </a:lvl4pPr>
            <a:lvl5pPr lvl="4" algn="ctr">
              <a:lnSpc>
                <a:spcPct val="100000"/>
              </a:lnSpc>
              <a:spcBef>
                <a:spcPts val="0"/>
              </a:spcBef>
              <a:spcAft>
                <a:spcPts val="0"/>
              </a:spcAft>
              <a:buSzPts val="11200"/>
              <a:buNone/>
              <a:defRPr sz="11200"/>
            </a:lvl5pPr>
            <a:lvl6pPr lvl="5" algn="ctr">
              <a:lnSpc>
                <a:spcPct val="100000"/>
              </a:lnSpc>
              <a:spcBef>
                <a:spcPts val="0"/>
              </a:spcBef>
              <a:spcAft>
                <a:spcPts val="0"/>
              </a:spcAft>
              <a:buSzPts val="11200"/>
              <a:buNone/>
              <a:defRPr sz="11200"/>
            </a:lvl6pPr>
            <a:lvl7pPr lvl="6" algn="ctr">
              <a:lnSpc>
                <a:spcPct val="100000"/>
              </a:lnSpc>
              <a:spcBef>
                <a:spcPts val="0"/>
              </a:spcBef>
              <a:spcAft>
                <a:spcPts val="0"/>
              </a:spcAft>
              <a:buSzPts val="11200"/>
              <a:buNone/>
              <a:defRPr sz="11200"/>
            </a:lvl7pPr>
            <a:lvl8pPr lvl="7" algn="ctr">
              <a:lnSpc>
                <a:spcPct val="100000"/>
              </a:lnSpc>
              <a:spcBef>
                <a:spcPts val="0"/>
              </a:spcBef>
              <a:spcAft>
                <a:spcPts val="0"/>
              </a:spcAft>
              <a:buSzPts val="11200"/>
              <a:buNone/>
              <a:defRPr sz="11200"/>
            </a:lvl8pPr>
            <a:lvl9pPr lvl="8" algn="ctr">
              <a:lnSpc>
                <a:spcPct val="100000"/>
              </a:lnSpc>
              <a:spcBef>
                <a:spcPts val="0"/>
              </a:spcBef>
              <a:spcAft>
                <a:spcPts val="0"/>
              </a:spcAft>
              <a:buSzPts val="11200"/>
              <a:buNone/>
              <a:defRPr sz="11200"/>
            </a:lvl9pPr>
          </a:lstStyle>
          <a:p/>
        </p:txBody>
      </p:sp>
      <p:sp>
        <p:nvSpPr>
          <p:cNvPr id="39" name="Google Shape;39;p9"/>
          <p:cNvSpPr txBox="1"/>
          <p:nvPr>
            <p:ph idx="2" type="body"/>
          </p:nvPr>
        </p:nvSpPr>
        <p:spPr>
          <a:xfrm>
            <a:off x="23709600" y="4634080"/>
            <a:ext cx="18417600" cy="23648700"/>
          </a:xfrm>
          <a:prstGeom prst="rect">
            <a:avLst/>
          </a:prstGeom>
        </p:spPr>
        <p:txBody>
          <a:bodyPr anchorCtr="0" anchor="ctr" bIns="487600" lIns="487600" spcFirstLastPara="1" rIns="487600" wrap="square" tIns="487600">
            <a:normAutofit/>
          </a:bodyPr>
          <a:lstStyle>
            <a:lvl1pPr indent="-838200" lvl="0" marL="457200">
              <a:spcBef>
                <a:spcPts val="0"/>
              </a:spcBef>
              <a:spcAft>
                <a:spcPts val="0"/>
              </a:spcAft>
              <a:buSzPts val="9600"/>
              <a:buChar char="●"/>
              <a:defRPr/>
            </a:lvl1pPr>
            <a:lvl2pPr indent="-704850" lvl="1" marL="914400">
              <a:spcBef>
                <a:spcPts val="0"/>
              </a:spcBef>
              <a:spcAft>
                <a:spcPts val="0"/>
              </a:spcAft>
              <a:buSzPts val="7500"/>
              <a:buChar char="○"/>
              <a:defRPr/>
            </a:lvl2pPr>
            <a:lvl3pPr indent="-704850" lvl="2" marL="1371600">
              <a:spcBef>
                <a:spcPts val="0"/>
              </a:spcBef>
              <a:spcAft>
                <a:spcPts val="0"/>
              </a:spcAft>
              <a:buSzPts val="7500"/>
              <a:buChar char="■"/>
              <a:defRPr/>
            </a:lvl3pPr>
            <a:lvl4pPr indent="-704850" lvl="3" marL="1828800">
              <a:spcBef>
                <a:spcPts val="0"/>
              </a:spcBef>
              <a:spcAft>
                <a:spcPts val="0"/>
              </a:spcAft>
              <a:buSzPts val="7500"/>
              <a:buChar char="●"/>
              <a:defRPr/>
            </a:lvl4pPr>
            <a:lvl5pPr indent="-704850" lvl="4" marL="2286000">
              <a:spcBef>
                <a:spcPts val="0"/>
              </a:spcBef>
              <a:spcAft>
                <a:spcPts val="0"/>
              </a:spcAft>
              <a:buSzPts val="7500"/>
              <a:buChar char="○"/>
              <a:defRPr/>
            </a:lvl5pPr>
            <a:lvl6pPr indent="-704850" lvl="5" marL="2743200">
              <a:spcBef>
                <a:spcPts val="0"/>
              </a:spcBef>
              <a:spcAft>
                <a:spcPts val="0"/>
              </a:spcAft>
              <a:buSzPts val="7500"/>
              <a:buChar char="■"/>
              <a:defRPr/>
            </a:lvl6pPr>
            <a:lvl7pPr indent="-704850" lvl="6" marL="3200400">
              <a:spcBef>
                <a:spcPts val="0"/>
              </a:spcBef>
              <a:spcAft>
                <a:spcPts val="0"/>
              </a:spcAft>
              <a:buSzPts val="7500"/>
              <a:buChar char="●"/>
              <a:defRPr/>
            </a:lvl7pPr>
            <a:lvl8pPr indent="-704850" lvl="7" marL="3657600">
              <a:spcBef>
                <a:spcPts val="0"/>
              </a:spcBef>
              <a:spcAft>
                <a:spcPts val="0"/>
              </a:spcAft>
              <a:buSzPts val="7500"/>
              <a:buChar char="○"/>
              <a:defRPr/>
            </a:lvl8pPr>
            <a:lvl9pPr indent="-704850" lvl="8" marL="4114800">
              <a:spcBef>
                <a:spcPts val="0"/>
              </a:spcBef>
              <a:spcAft>
                <a:spcPts val="0"/>
              </a:spcAft>
              <a:buSzPts val="7500"/>
              <a:buChar char="■"/>
              <a:defRPr/>
            </a:lvl9pPr>
          </a:lstStyle>
          <a:p/>
        </p:txBody>
      </p:sp>
      <p:sp>
        <p:nvSpPr>
          <p:cNvPr id="40" name="Google Shape;40;p9"/>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496160" y="27075680"/>
            <a:ext cx="28794300" cy="3872700"/>
          </a:xfrm>
          <a:prstGeom prst="rect">
            <a:avLst/>
          </a:prstGeom>
        </p:spPr>
        <p:txBody>
          <a:bodyPr anchorCtr="0" anchor="ctr" bIns="487600" lIns="487600" spcFirstLastPara="1" rIns="487600" wrap="square" tIns="487600">
            <a:normAutofit/>
          </a:bodyPr>
          <a:lstStyle>
            <a:lvl1pPr indent="-228600" lvl="0" marL="457200">
              <a:lnSpc>
                <a:spcPct val="100000"/>
              </a:lnSpc>
              <a:spcBef>
                <a:spcPts val="0"/>
              </a:spcBef>
              <a:spcAft>
                <a:spcPts val="0"/>
              </a:spcAft>
              <a:buSzPts val="9600"/>
              <a:buNone/>
              <a:defRPr/>
            </a:lvl1pPr>
          </a:lstStyle>
          <a:p/>
        </p:txBody>
      </p:sp>
      <p:sp>
        <p:nvSpPr>
          <p:cNvPr id="43" name="Google Shape;43;p10"/>
          <p:cNvSpPr txBox="1"/>
          <p:nvPr>
            <p:ph idx="12" type="sldNum"/>
          </p:nvPr>
        </p:nvSpPr>
        <p:spPr>
          <a:xfrm>
            <a:off x="40667798" y="29844588"/>
            <a:ext cx="2633700" cy="2519100"/>
          </a:xfrm>
          <a:prstGeom prst="rect">
            <a:avLst/>
          </a:prstGeom>
        </p:spPr>
        <p:txBody>
          <a:bodyPr anchorCtr="0" anchor="ctr" bIns="487600" lIns="487600" spcFirstLastPara="1" rIns="487600" wrap="square" tIns="4876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496160" y="2848160"/>
            <a:ext cx="40899000" cy="3665400"/>
          </a:xfrm>
          <a:prstGeom prst="rect">
            <a:avLst/>
          </a:prstGeom>
          <a:noFill/>
          <a:ln>
            <a:noFill/>
          </a:ln>
        </p:spPr>
        <p:txBody>
          <a:bodyPr anchorCtr="0" anchor="t" bIns="487600" lIns="487600" spcFirstLastPara="1" rIns="487600" wrap="square" tIns="487600">
            <a:normAutofit/>
          </a:bodyPr>
          <a:lstStyle>
            <a:lvl1pPr lvl="0">
              <a:spcBef>
                <a:spcPts val="0"/>
              </a:spcBef>
              <a:spcAft>
                <a:spcPts val="0"/>
              </a:spcAft>
              <a:buClr>
                <a:schemeClr val="dk1"/>
              </a:buClr>
              <a:buSzPts val="14900"/>
              <a:buNone/>
              <a:defRPr sz="14900">
                <a:solidFill>
                  <a:schemeClr val="dk1"/>
                </a:solidFill>
              </a:defRPr>
            </a:lvl1pPr>
            <a:lvl2pPr lvl="1">
              <a:spcBef>
                <a:spcPts val="0"/>
              </a:spcBef>
              <a:spcAft>
                <a:spcPts val="0"/>
              </a:spcAft>
              <a:buClr>
                <a:schemeClr val="dk1"/>
              </a:buClr>
              <a:buSzPts val="14900"/>
              <a:buNone/>
              <a:defRPr sz="14900">
                <a:solidFill>
                  <a:schemeClr val="dk1"/>
                </a:solidFill>
              </a:defRPr>
            </a:lvl2pPr>
            <a:lvl3pPr lvl="2">
              <a:spcBef>
                <a:spcPts val="0"/>
              </a:spcBef>
              <a:spcAft>
                <a:spcPts val="0"/>
              </a:spcAft>
              <a:buClr>
                <a:schemeClr val="dk1"/>
              </a:buClr>
              <a:buSzPts val="14900"/>
              <a:buNone/>
              <a:defRPr sz="14900">
                <a:solidFill>
                  <a:schemeClr val="dk1"/>
                </a:solidFill>
              </a:defRPr>
            </a:lvl3pPr>
            <a:lvl4pPr lvl="3">
              <a:spcBef>
                <a:spcPts val="0"/>
              </a:spcBef>
              <a:spcAft>
                <a:spcPts val="0"/>
              </a:spcAft>
              <a:buClr>
                <a:schemeClr val="dk1"/>
              </a:buClr>
              <a:buSzPts val="14900"/>
              <a:buNone/>
              <a:defRPr sz="14900">
                <a:solidFill>
                  <a:schemeClr val="dk1"/>
                </a:solidFill>
              </a:defRPr>
            </a:lvl4pPr>
            <a:lvl5pPr lvl="4">
              <a:spcBef>
                <a:spcPts val="0"/>
              </a:spcBef>
              <a:spcAft>
                <a:spcPts val="0"/>
              </a:spcAft>
              <a:buClr>
                <a:schemeClr val="dk1"/>
              </a:buClr>
              <a:buSzPts val="14900"/>
              <a:buNone/>
              <a:defRPr sz="14900">
                <a:solidFill>
                  <a:schemeClr val="dk1"/>
                </a:solidFill>
              </a:defRPr>
            </a:lvl5pPr>
            <a:lvl6pPr lvl="5">
              <a:spcBef>
                <a:spcPts val="0"/>
              </a:spcBef>
              <a:spcAft>
                <a:spcPts val="0"/>
              </a:spcAft>
              <a:buClr>
                <a:schemeClr val="dk1"/>
              </a:buClr>
              <a:buSzPts val="14900"/>
              <a:buNone/>
              <a:defRPr sz="14900">
                <a:solidFill>
                  <a:schemeClr val="dk1"/>
                </a:solidFill>
              </a:defRPr>
            </a:lvl6pPr>
            <a:lvl7pPr lvl="6">
              <a:spcBef>
                <a:spcPts val="0"/>
              </a:spcBef>
              <a:spcAft>
                <a:spcPts val="0"/>
              </a:spcAft>
              <a:buClr>
                <a:schemeClr val="dk1"/>
              </a:buClr>
              <a:buSzPts val="14900"/>
              <a:buNone/>
              <a:defRPr sz="14900">
                <a:solidFill>
                  <a:schemeClr val="dk1"/>
                </a:solidFill>
              </a:defRPr>
            </a:lvl7pPr>
            <a:lvl8pPr lvl="7">
              <a:spcBef>
                <a:spcPts val="0"/>
              </a:spcBef>
              <a:spcAft>
                <a:spcPts val="0"/>
              </a:spcAft>
              <a:buClr>
                <a:schemeClr val="dk1"/>
              </a:buClr>
              <a:buSzPts val="14900"/>
              <a:buNone/>
              <a:defRPr sz="14900">
                <a:solidFill>
                  <a:schemeClr val="dk1"/>
                </a:solidFill>
              </a:defRPr>
            </a:lvl8pPr>
            <a:lvl9pPr lvl="8">
              <a:spcBef>
                <a:spcPts val="0"/>
              </a:spcBef>
              <a:spcAft>
                <a:spcPts val="0"/>
              </a:spcAft>
              <a:buClr>
                <a:schemeClr val="dk1"/>
              </a:buClr>
              <a:buSzPts val="14900"/>
              <a:buNone/>
              <a:defRPr sz="14900">
                <a:solidFill>
                  <a:schemeClr val="dk1"/>
                </a:solidFill>
              </a:defRPr>
            </a:lvl9pPr>
          </a:lstStyle>
          <a:p/>
        </p:txBody>
      </p:sp>
      <p:sp>
        <p:nvSpPr>
          <p:cNvPr id="7" name="Google Shape;7;p1"/>
          <p:cNvSpPr txBox="1"/>
          <p:nvPr>
            <p:ph idx="1" type="body"/>
          </p:nvPr>
        </p:nvSpPr>
        <p:spPr>
          <a:xfrm>
            <a:off x="1496160" y="7375840"/>
            <a:ext cx="40899000" cy="21864900"/>
          </a:xfrm>
          <a:prstGeom prst="rect">
            <a:avLst/>
          </a:prstGeom>
          <a:noFill/>
          <a:ln>
            <a:noFill/>
          </a:ln>
        </p:spPr>
        <p:txBody>
          <a:bodyPr anchorCtr="0" anchor="t" bIns="487600" lIns="487600" spcFirstLastPara="1" rIns="487600" wrap="square" tIns="487600">
            <a:normAutofit/>
          </a:bodyPr>
          <a:lstStyle>
            <a:lvl1pPr indent="-838200" lvl="0" marL="457200">
              <a:lnSpc>
                <a:spcPct val="115000"/>
              </a:lnSpc>
              <a:spcBef>
                <a:spcPts val="0"/>
              </a:spcBef>
              <a:spcAft>
                <a:spcPts val="0"/>
              </a:spcAft>
              <a:buClr>
                <a:schemeClr val="dk2"/>
              </a:buClr>
              <a:buSzPts val="9600"/>
              <a:buChar char="●"/>
              <a:defRPr sz="9600">
                <a:solidFill>
                  <a:schemeClr val="dk2"/>
                </a:solidFill>
              </a:defRPr>
            </a:lvl1pPr>
            <a:lvl2pPr indent="-704850" lvl="1" marL="914400">
              <a:lnSpc>
                <a:spcPct val="115000"/>
              </a:lnSpc>
              <a:spcBef>
                <a:spcPts val="0"/>
              </a:spcBef>
              <a:spcAft>
                <a:spcPts val="0"/>
              </a:spcAft>
              <a:buClr>
                <a:schemeClr val="dk2"/>
              </a:buClr>
              <a:buSzPts val="7500"/>
              <a:buChar char="○"/>
              <a:defRPr sz="7500">
                <a:solidFill>
                  <a:schemeClr val="dk2"/>
                </a:solidFill>
              </a:defRPr>
            </a:lvl2pPr>
            <a:lvl3pPr indent="-704850" lvl="2" marL="1371600">
              <a:lnSpc>
                <a:spcPct val="115000"/>
              </a:lnSpc>
              <a:spcBef>
                <a:spcPts val="0"/>
              </a:spcBef>
              <a:spcAft>
                <a:spcPts val="0"/>
              </a:spcAft>
              <a:buClr>
                <a:schemeClr val="dk2"/>
              </a:buClr>
              <a:buSzPts val="7500"/>
              <a:buChar char="■"/>
              <a:defRPr sz="7500">
                <a:solidFill>
                  <a:schemeClr val="dk2"/>
                </a:solidFill>
              </a:defRPr>
            </a:lvl3pPr>
            <a:lvl4pPr indent="-704850" lvl="3" marL="1828800">
              <a:lnSpc>
                <a:spcPct val="115000"/>
              </a:lnSpc>
              <a:spcBef>
                <a:spcPts val="0"/>
              </a:spcBef>
              <a:spcAft>
                <a:spcPts val="0"/>
              </a:spcAft>
              <a:buClr>
                <a:schemeClr val="dk2"/>
              </a:buClr>
              <a:buSzPts val="7500"/>
              <a:buChar char="●"/>
              <a:defRPr sz="7500">
                <a:solidFill>
                  <a:schemeClr val="dk2"/>
                </a:solidFill>
              </a:defRPr>
            </a:lvl4pPr>
            <a:lvl5pPr indent="-704850" lvl="4" marL="2286000">
              <a:lnSpc>
                <a:spcPct val="115000"/>
              </a:lnSpc>
              <a:spcBef>
                <a:spcPts val="0"/>
              </a:spcBef>
              <a:spcAft>
                <a:spcPts val="0"/>
              </a:spcAft>
              <a:buClr>
                <a:schemeClr val="dk2"/>
              </a:buClr>
              <a:buSzPts val="7500"/>
              <a:buChar char="○"/>
              <a:defRPr sz="7500">
                <a:solidFill>
                  <a:schemeClr val="dk2"/>
                </a:solidFill>
              </a:defRPr>
            </a:lvl5pPr>
            <a:lvl6pPr indent="-704850" lvl="5" marL="2743200">
              <a:lnSpc>
                <a:spcPct val="115000"/>
              </a:lnSpc>
              <a:spcBef>
                <a:spcPts val="0"/>
              </a:spcBef>
              <a:spcAft>
                <a:spcPts val="0"/>
              </a:spcAft>
              <a:buClr>
                <a:schemeClr val="dk2"/>
              </a:buClr>
              <a:buSzPts val="7500"/>
              <a:buChar char="■"/>
              <a:defRPr sz="7500">
                <a:solidFill>
                  <a:schemeClr val="dk2"/>
                </a:solidFill>
              </a:defRPr>
            </a:lvl6pPr>
            <a:lvl7pPr indent="-704850" lvl="6" marL="3200400">
              <a:lnSpc>
                <a:spcPct val="115000"/>
              </a:lnSpc>
              <a:spcBef>
                <a:spcPts val="0"/>
              </a:spcBef>
              <a:spcAft>
                <a:spcPts val="0"/>
              </a:spcAft>
              <a:buClr>
                <a:schemeClr val="dk2"/>
              </a:buClr>
              <a:buSzPts val="7500"/>
              <a:buChar char="●"/>
              <a:defRPr sz="7500">
                <a:solidFill>
                  <a:schemeClr val="dk2"/>
                </a:solidFill>
              </a:defRPr>
            </a:lvl7pPr>
            <a:lvl8pPr indent="-704850" lvl="7" marL="3657600">
              <a:lnSpc>
                <a:spcPct val="115000"/>
              </a:lnSpc>
              <a:spcBef>
                <a:spcPts val="0"/>
              </a:spcBef>
              <a:spcAft>
                <a:spcPts val="0"/>
              </a:spcAft>
              <a:buClr>
                <a:schemeClr val="dk2"/>
              </a:buClr>
              <a:buSzPts val="7500"/>
              <a:buChar char="○"/>
              <a:defRPr sz="7500">
                <a:solidFill>
                  <a:schemeClr val="dk2"/>
                </a:solidFill>
              </a:defRPr>
            </a:lvl8pPr>
            <a:lvl9pPr indent="-704850" lvl="8" marL="4114800">
              <a:lnSpc>
                <a:spcPct val="115000"/>
              </a:lnSpc>
              <a:spcBef>
                <a:spcPts val="0"/>
              </a:spcBef>
              <a:spcAft>
                <a:spcPts val="0"/>
              </a:spcAft>
              <a:buClr>
                <a:schemeClr val="dk2"/>
              </a:buClr>
              <a:buSzPts val="7500"/>
              <a:buChar char="■"/>
              <a:defRPr sz="7500">
                <a:solidFill>
                  <a:schemeClr val="dk2"/>
                </a:solidFill>
              </a:defRPr>
            </a:lvl9pPr>
          </a:lstStyle>
          <a:p/>
        </p:txBody>
      </p:sp>
      <p:sp>
        <p:nvSpPr>
          <p:cNvPr id="8" name="Google Shape;8;p1"/>
          <p:cNvSpPr txBox="1"/>
          <p:nvPr>
            <p:ph idx="12" type="sldNum"/>
          </p:nvPr>
        </p:nvSpPr>
        <p:spPr>
          <a:xfrm>
            <a:off x="40667798" y="29844588"/>
            <a:ext cx="2633700" cy="2519100"/>
          </a:xfrm>
          <a:prstGeom prst="rect">
            <a:avLst/>
          </a:prstGeom>
          <a:noFill/>
          <a:ln>
            <a:noFill/>
          </a:ln>
        </p:spPr>
        <p:txBody>
          <a:bodyPr anchorCtr="0" anchor="ctr" bIns="487600" lIns="487600" spcFirstLastPara="1" rIns="487600" wrap="square" tIns="487600">
            <a:normAutofit/>
          </a:bodyPr>
          <a:lstStyle>
            <a:lvl1pPr lvl="0" algn="r">
              <a:buNone/>
              <a:defRPr sz="5300">
                <a:solidFill>
                  <a:schemeClr val="dk2"/>
                </a:solidFill>
              </a:defRPr>
            </a:lvl1pPr>
            <a:lvl2pPr lvl="1" algn="r">
              <a:buNone/>
              <a:defRPr sz="5300">
                <a:solidFill>
                  <a:schemeClr val="dk2"/>
                </a:solidFill>
              </a:defRPr>
            </a:lvl2pPr>
            <a:lvl3pPr lvl="2" algn="r">
              <a:buNone/>
              <a:defRPr sz="5300">
                <a:solidFill>
                  <a:schemeClr val="dk2"/>
                </a:solidFill>
              </a:defRPr>
            </a:lvl3pPr>
            <a:lvl4pPr lvl="3" algn="r">
              <a:buNone/>
              <a:defRPr sz="5300">
                <a:solidFill>
                  <a:schemeClr val="dk2"/>
                </a:solidFill>
              </a:defRPr>
            </a:lvl4pPr>
            <a:lvl5pPr lvl="4" algn="r">
              <a:buNone/>
              <a:defRPr sz="5300">
                <a:solidFill>
                  <a:schemeClr val="dk2"/>
                </a:solidFill>
              </a:defRPr>
            </a:lvl5pPr>
            <a:lvl6pPr lvl="5" algn="r">
              <a:buNone/>
              <a:defRPr sz="5300">
                <a:solidFill>
                  <a:schemeClr val="dk2"/>
                </a:solidFill>
              </a:defRPr>
            </a:lvl6pPr>
            <a:lvl7pPr lvl="6" algn="r">
              <a:buNone/>
              <a:defRPr sz="5300">
                <a:solidFill>
                  <a:schemeClr val="dk2"/>
                </a:solidFill>
              </a:defRPr>
            </a:lvl7pPr>
            <a:lvl8pPr lvl="7" algn="r">
              <a:buNone/>
              <a:defRPr sz="5300">
                <a:solidFill>
                  <a:schemeClr val="dk2"/>
                </a:solidFill>
              </a:defRPr>
            </a:lvl8pPr>
            <a:lvl9pPr lvl="8" algn="r">
              <a:buNone/>
              <a:defRPr sz="53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EB888"/>
        </a:solidFill>
      </p:bgPr>
    </p:bg>
    <p:spTree>
      <p:nvGrpSpPr>
        <p:cNvPr id="53" name="Shape 53"/>
        <p:cNvGrpSpPr/>
        <p:nvPr/>
      </p:nvGrpSpPr>
      <p:grpSpPr>
        <a:xfrm>
          <a:off x="0" y="0"/>
          <a:ext cx="0" cy="0"/>
          <a:chOff x="0" y="0"/>
          <a:chExt cx="0" cy="0"/>
        </a:xfrm>
      </p:grpSpPr>
      <p:cxnSp>
        <p:nvCxnSpPr>
          <p:cNvPr id="54" name="Google Shape;54;p13"/>
          <p:cNvCxnSpPr/>
          <p:nvPr/>
        </p:nvCxnSpPr>
        <p:spPr>
          <a:xfrm flipH="1">
            <a:off x="14081850" y="3851525"/>
            <a:ext cx="120600" cy="29608500"/>
          </a:xfrm>
          <a:prstGeom prst="straightConnector1">
            <a:avLst/>
          </a:prstGeom>
          <a:noFill/>
          <a:ln cap="flat" cmpd="sng" w="9525">
            <a:solidFill>
              <a:schemeClr val="dk2"/>
            </a:solidFill>
            <a:prstDash val="solid"/>
            <a:round/>
            <a:headEnd len="med" w="med" type="none"/>
            <a:tailEnd len="med" w="med" type="none"/>
          </a:ln>
        </p:spPr>
      </p:cxnSp>
      <p:cxnSp>
        <p:nvCxnSpPr>
          <p:cNvPr id="55" name="Google Shape;55;p13"/>
          <p:cNvCxnSpPr/>
          <p:nvPr/>
        </p:nvCxnSpPr>
        <p:spPr>
          <a:xfrm flipH="1">
            <a:off x="30090000" y="3731150"/>
            <a:ext cx="120300" cy="30029700"/>
          </a:xfrm>
          <a:prstGeom prst="straightConnector1">
            <a:avLst/>
          </a:prstGeom>
          <a:noFill/>
          <a:ln cap="flat" cmpd="sng" w="9525">
            <a:solidFill>
              <a:schemeClr val="dk2"/>
            </a:solidFill>
            <a:prstDash val="solid"/>
            <a:round/>
            <a:headEnd len="med" w="med" type="none"/>
            <a:tailEnd len="med" w="med" type="none"/>
          </a:ln>
        </p:spPr>
      </p:cxnSp>
      <p:sp>
        <p:nvSpPr>
          <p:cNvPr id="56" name="Google Shape;56;p13"/>
          <p:cNvSpPr/>
          <p:nvPr/>
        </p:nvSpPr>
        <p:spPr>
          <a:xfrm>
            <a:off x="0" y="0"/>
            <a:ext cx="43891200" cy="5175600"/>
          </a:xfrm>
          <a:prstGeom prst="rect">
            <a:avLst/>
          </a:prstGeom>
          <a:solidFill>
            <a:srgbClr val="782F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a:off x="166400" y="5593375"/>
            <a:ext cx="13629000" cy="14193900"/>
          </a:xfrm>
          <a:prstGeom prst="roundRect">
            <a:avLst>
              <a:gd fmla="val 16667" name="adj"/>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a:p>
            <a:pPr indent="0" lvl="0" marL="0" rtl="0" algn="l">
              <a:spcBef>
                <a:spcPts val="0"/>
              </a:spcBef>
              <a:spcAft>
                <a:spcPts val="0"/>
              </a:spcAft>
              <a:buNone/>
            </a:pPr>
            <a:r>
              <a:t/>
            </a:r>
            <a:endParaRPr sz="6000"/>
          </a:p>
        </p:txBody>
      </p:sp>
      <p:sp>
        <p:nvSpPr>
          <p:cNvPr id="58" name="Google Shape;58;p13"/>
          <p:cNvSpPr/>
          <p:nvPr/>
        </p:nvSpPr>
        <p:spPr>
          <a:xfrm>
            <a:off x="14408050" y="19094375"/>
            <a:ext cx="15310500" cy="13668300"/>
          </a:xfrm>
          <a:prstGeom prst="roundRect">
            <a:avLst>
              <a:gd fmla="val 16667" name="adj"/>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14649375" y="5593375"/>
            <a:ext cx="15069300" cy="12473400"/>
          </a:xfrm>
          <a:prstGeom prst="roundRect">
            <a:avLst>
              <a:gd fmla="val 16667" name="adj"/>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p:nvPr/>
        </p:nvSpPr>
        <p:spPr>
          <a:xfrm>
            <a:off x="30496900" y="5593375"/>
            <a:ext cx="13146000" cy="18676500"/>
          </a:xfrm>
          <a:prstGeom prst="roundRect">
            <a:avLst>
              <a:gd fmla="val 16667" name="adj"/>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1" name="Google Shape;61;p13"/>
          <p:cNvPicPr preferRelativeResize="0"/>
          <p:nvPr/>
        </p:nvPicPr>
        <p:blipFill>
          <a:blip r:embed="rId3">
            <a:alphaModFix/>
          </a:blip>
          <a:stretch>
            <a:fillRect/>
          </a:stretch>
        </p:blipFill>
        <p:spPr>
          <a:xfrm>
            <a:off x="0" y="128925"/>
            <a:ext cx="5046674" cy="5046674"/>
          </a:xfrm>
          <a:prstGeom prst="rect">
            <a:avLst/>
          </a:prstGeom>
          <a:noFill/>
          <a:ln>
            <a:noFill/>
          </a:ln>
        </p:spPr>
      </p:pic>
      <p:pic>
        <p:nvPicPr>
          <p:cNvPr id="62" name="Google Shape;62;p13"/>
          <p:cNvPicPr preferRelativeResize="0"/>
          <p:nvPr/>
        </p:nvPicPr>
        <p:blipFill>
          <a:blip r:embed="rId4">
            <a:alphaModFix/>
          </a:blip>
          <a:stretch>
            <a:fillRect/>
          </a:stretch>
        </p:blipFill>
        <p:spPr>
          <a:xfrm>
            <a:off x="37070800" y="94613"/>
            <a:ext cx="6820401" cy="5115301"/>
          </a:xfrm>
          <a:prstGeom prst="rect">
            <a:avLst/>
          </a:prstGeom>
          <a:noFill/>
          <a:ln>
            <a:noFill/>
          </a:ln>
        </p:spPr>
      </p:pic>
      <p:sp>
        <p:nvSpPr>
          <p:cNvPr id="63" name="Google Shape;63;p13"/>
          <p:cNvSpPr txBox="1"/>
          <p:nvPr/>
        </p:nvSpPr>
        <p:spPr>
          <a:xfrm>
            <a:off x="6168350" y="143363"/>
            <a:ext cx="31353900" cy="514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8200">
                <a:solidFill>
                  <a:srgbClr val="CEB888"/>
                </a:solidFill>
                <a:latin typeface="Times New Roman"/>
                <a:ea typeface="Times New Roman"/>
                <a:cs typeface="Times New Roman"/>
                <a:sym typeface="Times New Roman"/>
              </a:rPr>
              <a:t>Perceived Fairness in Performance Appraisal and Political Behaviors:</a:t>
            </a:r>
            <a:endParaRPr b="1" sz="8200">
              <a:solidFill>
                <a:srgbClr val="CEB888"/>
              </a:solidFill>
              <a:latin typeface="Times New Roman"/>
              <a:ea typeface="Times New Roman"/>
              <a:cs typeface="Times New Roman"/>
              <a:sym typeface="Times New Roman"/>
            </a:endParaRPr>
          </a:p>
          <a:p>
            <a:pPr indent="0" lvl="0" marL="0" rtl="0" algn="l">
              <a:spcBef>
                <a:spcPts val="0"/>
              </a:spcBef>
              <a:spcAft>
                <a:spcPts val="0"/>
              </a:spcAft>
              <a:buNone/>
            </a:pPr>
            <a:r>
              <a:rPr b="1" lang="en" sz="8200">
                <a:solidFill>
                  <a:srgbClr val="CEB888"/>
                </a:solidFill>
                <a:latin typeface="Times New Roman"/>
                <a:ea typeface="Times New Roman"/>
                <a:cs typeface="Times New Roman"/>
                <a:sym typeface="Times New Roman"/>
              </a:rPr>
              <a:t>A List Experiment of Employees’ Reaction to Performance Appraisal</a:t>
            </a:r>
            <a:endParaRPr b="1" sz="8200">
              <a:solidFill>
                <a:srgbClr val="CEB888"/>
              </a:solidFill>
              <a:latin typeface="Times New Roman"/>
              <a:ea typeface="Times New Roman"/>
              <a:cs typeface="Times New Roman"/>
              <a:sym typeface="Times New Roman"/>
            </a:endParaRPr>
          </a:p>
          <a:p>
            <a:pPr indent="457200" lvl="0" marL="5943600" rtl="0" algn="l">
              <a:spcBef>
                <a:spcPts val="0"/>
              </a:spcBef>
              <a:spcAft>
                <a:spcPts val="0"/>
              </a:spcAft>
              <a:buNone/>
            </a:pPr>
            <a:r>
              <a:rPr lang="en" sz="7900" u="sng">
                <a:solidFill>
                  <a:srgbClr val="CEB888"/>
                </a:solidFill>
                <a:latin typeface="Times New Roman"/>
                <a:ea typeface="Times New Roman"/>
                <a:cs typeface="Times New Roman"/>
                <a:sym typeface="Times New Roman"/>
              </a:rPr>
              <a:t>Aaron Gow, </a:t>
            </a:r>
            <a:r>
              <a:rPr lang="en" sz="7900">
                <a:solidFill>
                  <a:srgbClr val="CEB888"/>
                </a:solidFill>
                <a:latin typeface="Times New Roman"/>
                <a:ea typeface="Times New Roman"/>
                <a:cs typeface="Times New Roman"/>
                <a:sym typeface="Times New Roman"/>
              </a:rPr>
              <a:t>Joohi Kim, Dongfang Gaozhao</a:t>
            </a:r>
            <a:endParaRPr sz="7900">
              <a:solidFill>
                <a:srgbClr val="CEB888"/>
              </a:solidFill>
              <a:latin typeface="Times New Roman"/>
              <a:ea typeface="Times New Roman"/>
              <a:cs typeface="Times New Roman"/>
              <a:sym typeface="Times New Roman"/>
            </a:endParaRPr>
          </a:p>
          <a:p>
            <a:pPr indent="0" lvl="0" marL="0" rtl="0" algn="l">
              <a:spcBef>
                <a:spcPts val="0"/>
              </a:spcBef>
              <a:spcAft>
                <a:spcPts val="0"/>
              </a:spcAft>
              <a:buNone/>
            </a:pPr>
            <a:r>
              <a:rPr lang="en" sz="7900">
                <a:solidFill>
                  <a:srgbClr val="CEB888"/>
                </a:solidFill>
                <a:latin typeface="Times New Roman"/>
                <a:ea typeface="Times New Roman"/>
                <a:cs typeface="Times New Roman"/>
                <a:sym typeface="Times New Roman"/>
              </a:rPr>
              <a:t>	</a:t>
            </a:r>
            <a:r>
              <a:rPr lang="en" sz="7200">
                <a:solidFill>
                  <a:srgbClr val="CEB888"/>
                </a:solidFill>
                <a:latin typeface="Times New Roman"/>
                <a:ea typeface="Times New Roman"/>
                <a:cs typeface="Times New Roman"/>
                <a:sym typeface="Times New Roman"/>
              </a:rPr>
              <a:t>Florida State </a:t>
            </a:r>
            <a:r>
              <a:rPr lang="en" sz="7200">
                <a:solidFill>
                  <a:srgbClr val="CEB888"/>
                </a:solidFill>
                <a:latin typeface="Times New Roman"/>
                <a:ea typeface="Times New Roman"/>
                <a:cs typeface="Times New Roman"/>
                <a:sym typeface="Times New Roman"/>
              </a:rPr>
              <a:t>University</a:t>
            </a:r>
            <a:r>
              <a:rPr lang="en" sz="7200">
                <a:solidFill>
                  <a:srgbClr val="CEB888"/>
                </a:solidFill>
                <a:latin typeface="Times New Roman"/>
                <a:ea typeface="Times New Roman"/>
                <a:cs typeface="Times New Roman"/>
                <a:sym typeface="Times New Roman"/>
              </a:rPr>
              <a:t> Askew School of Public Administration and Policy</a:t>
            </a:r>
            <a:endParaRPr sz="7200">
              <a:solidFill>
                <a:srgbClr val="CEB888"/>
              </a:solidFill>
              <a:latin typeface="Times New Roman"/>
              <a:ea typeface="Times New Roman"/>
              <a:cs typeface="Times New Roman"/>
              <a:sym typeface="Times New Roman"/>
            </a:endParaRPr>
          </a:p>
        </p:txBody>
      </p:sp>
      <p:sp>
        <p:nvSpPr>
          <p:cNvPr id="64" name="Google Shape;64;p13"/>
          <p:cNvSpPr/>
          <p:nvPr/>
        </p:nvSpPr>
        <p:spPr>
          <a:xfrm>
            <a:off x="166550" y="20706175"/>
            <a:ext cx="13629000" cy="11549700"/>
          </a:xfrm>
          <a:prstGeom prst="roundRect">
            <a:avLst>
              <a:gd fmla="val 16667" name="adj"/>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30390800" y="24895525"/>
            <a:ext cx="13252200" cy="7360200"/>
          </a:xfrm>
          <a:prstGeom prst="roundRect">
            <a:avLst>
              <a:gd fmla="val 16667" name="adj"/>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txBox="1"/>
          <p:nvPr/>
        </p:nvSpPr>
        <p:spPr>
          <a:xfrm>
            <a:off x="382725" y="6106738"/>
            <a:ext cx="13252200" cy="13668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0">
                <a:solidFill>
                  <a:schemeClr val="dk1"/>
                </a:solidFill>
                <a:latin typeface="Times New Roman"/>
                <a:ea typeface="Times New Roman"/>
                <a:cs typeface="Times New Roman"/>
                <a:sym typeface="Times New Roman"/>
              </a:rPr>
              <a:t>Introduction</a:t>
            </a:r>
            <a:endParaRPr b="1" sz="6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4800">
                <a:solidFill>
                  <a:schemeClr val="dk1"/>
                </a:solidFill>
                <a:latin typeface="Times New Roman"/>
                <a:ea typeface="Times New Roman"/>
                <a:cs typeface="Times New Roman"/>
                <a:sym typeface="Times New Roman"/>
              </a:rPr>
              <a:t>Performance appraisals are tools used by management to assess the </a:t>
            </a:r>
            <a:r>
              <a:rPr lang="en" sz="4800">
                <a:solidFill>
                  <a:schemeClr val="dk1"/>
                </a:solidFill>
                <a:latin typeface="Times New Roman"/>
                <a:ea typeface="Times New Roman"/>
                <a:cs typeface="Times New Roman"/>
                <a:sym typeface="Times New Roman"/>
              </a:rPr>
              <a:t>quality</a:t>
            </a:r>
            <a:r>
              <a:rPr lang="en" sz="4800">
                <a:solidFill>
                  <a:schemeClr val="dk1"/>
                </a:solidFill>
                <a:latin typeface="Times New Roman"/>
                <a:ea typeface="Times New Roman"/>
                <a:cs typeface="Times New Roman"/>
                <a:sym typeface="Times New Roman"/>
              </a:rPr>
              <a:t> and </a:t>
            </a:r>
            <a:r>
              <a:rPr lang="en" sz="4800">
                <a:solidFill>
                  <a:schemeClr val="dk1"/>
                </a:solidFill>
                <a:latin typeface="Times New Roman"/>
                <a:ea typeface="Times New Roman"/>
                <a:cs typeface="Times New Roman"/>
                <a:sym typeface="Times New Roman"/>
              </a:rPr>
              <a:t>production</a:t>
            </a:r>
            <a:r>
              <a:rPr lang="en" sz="4800">
                <a:solidFill>
                  <a:schemeClr val="dk1"/>
                </a:solidFill>
                <a:latin typeface="Times New Roman"/>
                <a:ea typeface="Times New Roman"/>
                <a:cs typeface="Times New Roman"/>
                <a:sym typeface="Times New Roman"/>
              </a:rPr>
              <a:t> of employees. As evaluators, managers assess the performance of their employees for the purpose of determining pay increases, promotions, transfers, termination, and other employment-related decisions(Ashbough &amp; Moussavi, 1995). Especially in the public sector, anecdotal observations and survey findings indicate that the extrinsic component embedded in performance appraisal may cause a crowding out effect on employee motivation, resulting in perceived stress, demotivation, or even burnout(Kellough &amp; Nigro, 2002; Pearce &amp; Perry, 1983). These shortcomings lead into the main hypothesis about the research</a:t>
            </a:r>
            <a:endParaRPr sz="48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48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4800">
              <a:solidFill>
                <a:schemeClr val="dk1"/>
              </a:solidFill>
              <a:latin typeface="Times New Roman"/>
              <a:ea typeface="Times New Roman"/>
              <a:cs typeface="Times New Roman"/>
              <a:sym typeface="Times New Roman"/>
            </a:endParaRPr>
          </a:p>
        </p:txBody>
      </p:sp>
      <p:sp>
        <p:nvSpPr>
          <p:cNvPr id="67" name="Google Shape;67;p13"/>
          <p:cNvSpPr txBox="1"/>
          <p:nvPr/>
        </p:nvSpPr>
        <p:spPr>
          <a:xfrm>
            <a:off x="14739700" y="19775050"/>
            <a:ext cx="142455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0">
                <a:latin typeface="Times New Roman"/>
                <a:ea typeface="Times New Roman"/>
                <a:cs typeface="Times New Roman"/>
                <a:sym typeface="Times New Roman"/>
              </a:rPr>
              <a:t>Preliminary Results</a:t>
            </a:r>
            <a:endParaRPr b="1" sz="6000">
              <a:latin typeface="Times New Roman"/>
              <a:ea typeface="Times New Roman"/>
              <a:cs typeface="Times New Roman"/>
              <a:sym typeface="Times New Roman"/>
            </a:endParaRPr>
          </a:p>
        </p:txBody>
      </p:sp>
      <p:sp>
        <p:nvSpPr>
          <p:cNvPr id="68" name="Google Shape;68;p13"/>
          <p:cNvSpPr txBox="1"/>
          <p:nvPr/>
        </p:nvSpPr>
        <p:spPr>
          <a:xfrm>
            <a:off x="30590750" y="25250875"/>
            <a:ext cx="12852300" cy="6649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0">
                <a:latin typeface="Times New Roman"/>
                <a:ea typeface="Times New Roman"/>
                <a:cs typeface="Times New Roman"/>
                <a:sym typeface="Times New Roman"/>
              </a:rPr>
              <a:t>References</a:t>
            </a:r>
            <a:endParaRPr b="1" sz="6000">
              <a:latin typeface="Times New Roman"/>
              <a:ea typeface="Times New Roman"/>
              <a:cs typeface="Times New Roman"/>
              <a:sym typeface="Times New Roman"/>
            </a:endParaRPr>
          </a:p>
          <a:p>
            <a:pPr indent="0" lvl="0" marL="0" rtl="0" algn="l">
              <a:spcBef>
                <a:spcPts val="0"/>
              </a:spcBef>
              <a:spcAft>
                <a:spcPts val="0"/>
              </a:spcAft>
              <a:buNone/>
            </a:pPr>
            <a:r>
              <a:rPr lang="en" sz="3600">
                <a:latin typeface="Times New Roman"/>
                <a:ea typeface="Times New Roman"/>
                <a:cs typeface="Times New Roman"/>
                <a:sym typeface="Times New Roman"/>
              </a:rPr>
              <a:t>Kellough, J. E., &amp; Nigro, L. G. (2002). Pay for performance in Georgia state government</a:t>
            </a:r>
            <a:endParaRPr sz="3600">
              <a:latin typeface="Times New Roman"/>
              <a:ea typeface="Times New Roman"/>
              <a:cs typeface="Times New Roman"/>
              <a:sym typeface="Times New Roman"/>
            </a:endParaRPr>
          </a:p>
          <a:p>
            <a:pPr indent="0" lvl="0" marL="0" rtl="0" algn="l">
              <a:spcBef>
                <a:spcPts val="0"/>
              </a:spcBef>
              <a:spcAft>
                <a:spcPts val="0"/>
              </a:spcAft>
              <a:buNone/>
            </a:pPr>
            <a:r>
              <a:rPr lang="en" sz="3600">
                <a:latin typeface="Times New Roman"/>
                <a:ea typeface="Times New Roman"/>
                <a:cs typeface="Times New Roman"/>
                <a:sym typeface="Times New Roman"/>
              </a:rPr>
              <a:t>employee perspectives on Georgia gain after 5 years. Review of Public Personnel Administration, 22, 146-166.</a:t>
            </a:r>
            <a:endParaRPr sz="3600">
              <a:latin typeface="Times New Roman"/>
              <a:ea typeface="Times New Roman"/>
              <a:cs typeface="Times New Roman"/>
              <a:sym typeface="Times New Roman"/>
            </a:endParaRPr>
          </a:p>
          <a:p>
            <a:pPr indent="0" lvl="0" marL="0" rtl="0" algn="l">
              <a:spcBef>
                <a:spcPts val="0"/>
              </a:spcBef>
              <a:spcAft>
                <a:spcPts val="0"/>
              </a:spcAft>
              <a:buNone/>
            </a:pPr>
            <a:r>
              <a:rPr lang="en" sz="3600">
                <a:latin typeface="Times New Roman"/>
                <a:ea typeface="Times New Roman"/>
                <a:cs typeface="Times New Roman"/>
                <a:sym typeface="Times New Roman"/>
              </a:rPr>
              <a:t>Moussavi, F., &amp; Ashbaugh, D. L. (1995). Perceptual effects of participative, goal-orientated performance appraisal: a field study in public agencies. Journal of Public Administration Research and Theory, 5 (3), 331–344.</a:t>
            </a:r>
            <a:endParaRPr sz="3600">
              <a:latin typeface="Times New Roman"/>
              <a:ea typeface="Times New Roman"/>
              <a:cs typeface="Times New Roman"/>
              <a:sym typeface="Times New Roman"/>
            </a:endParaRPr>
          </a:p>
          <a:p>
            <a:pPr indent="0" lvl="0" marL="0" rtl="0" algn="l">
              <a:spcBef>
                <a:spcPts val="0"/>
              </a:spcBef>
              <a:spcAft>
                <a:spcPts val="0"/>
              </a:spcAft>
              <a:buNone/>
            </a:pPr>
            <a:r>
              <a:rPr lang="en" sz="3600">
                <a:latin typeface="Times New Roman"/>
                <a:ea typeface="Times New Roman"/>
                <a:cs typeface="Times New Roman"/>
                <a:sym typeface="Times New Roman"/>
              </a:rPr>
              <a:t>Pearce, J. L., &amp; Perry, J. L. (1983). Federal merit pay: A longitudinal analysis. Public Administration Review, 43, 315-325.</a:t>
            </a:r>
            <a:endParaRPr sz="3600">
              <a:latin typeface="Times New Roman"/>
              <a:ea typeface="Times New Roman"/>
              <a:cs typeface="Times New Roman"/>
              <a:sym typeface="Times New Roman"/>
            </a:endParaRPr>
          </a:p>
        </p:txBody>
      </p:sp>
      <p:sp>
        <p:nvSpPr>
          <p:cNvPr id="69" name="Google Shape;69;p13"/>
          <p:cNvSpPr txBox="1"/>
          <p:nvPr/>
        </p:nvSpPr>
        <p:spPr>
          <a:xfrm>
            <a:off x="30581625" y="6067500"/>
            <a:ext cx="13146000" cy="17362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0">
                <a:latin typeface="Times New Roman"/>
                <a:ea typeface="Times New Roman"/>
                <a:cs typeface="Times New Roman"/>
                <a:sym typeface="Times New Roman"/>
              </a:rPr>
              <a:t>Discussion/Conclusion</a:t>
            </a:r>
            <a:endParaRPr b="1" sz="60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Only the second and third hypothesis was supported by the data</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Both fair and unfair appraisal groups were favorable to participate in ingratiation</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Neither groups were inclined to participate in scapegoating</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Not only unfair appraisals led to </a:t>
            </a:r>
            <a:r>
              <a:rPr lang="en" sz="4800">
                <a:latin typeface="Times New Roman"/>
                <a:ea typeface="Times New Roman"/>
                <a:cs typeface="Times New Roman"/>
                <a:sym typeface="Times New Roman"/>
              </a:rPr>
              <a:t>political</a:t>
            </a:r>
            <a:r>
              <a:rPr lang="en" sz="4800">
                <a:latin typeface="Times New Roman"/>
                <a:ea typeface="Times New Roman"/>
                <a:cs typeface="Times New Roman"/>
                <a:sym typeface="Times New Roman"/>
              </a:rPr>
              <a:t> activities </a:t>
            </a:r>
            <a:endParaRPr sz="4800">
              <a:latin typeface="Times New Roman"/>
              <a:ea typeface="Times New Roman"/>
              <a:cs typeface="Times New Roman"/>
              <a:sym typeface="Times New Roman"/>
            </a:endParaRPr>
          </a:p>
          <a:p>
            <a:pPr indent="0" lvl="0" marL="0" rtl="0" algn="l">
              <a:spcBef>
                <a:spcPts val="0"/>
              </a:spcBef>
              <a:spcAft>
                <a:spcPts val="0"/>
              </a:spcAft>
              <a:buNone/>
            </a:pPr>
            <a:r>
              <a:rPr lang="en" sz="4800">
                <a:latin typeface="Times New Roman"/>
                <a:ea typeface="Times New Roman"/>
                <a:cs typeface="Times New Roman"/>
                <a:sym typeface="Times New Roman"/>
              </a:rPr>
              <a:t>Although it is a positive sign that a couple of the hypothesis were supported by the experiment and data. More questions apply when it comes to applying these results to actual public employees. The entire procedure would change because every company has a different way of </a:t>
            </a:r>
            <a:r>
              <a:rPr lang="en" sz="4800">
                <a:latin typeface="Times New Roman"/>
                <a:ea typeface="Times New Roman"/>
                <a:cs typeface="Times New Roman"/>
                <a:sym typeface="Times New Roman"/>
              </a:rPr>
              <a:t>evaluating</a:t>
            </a:r>
            <a:r>
              <a:rPr lang="en" sz="4800">
                <a:latin typeface="Times New Roman"/>
                <a:ea typeface="Times New Roman"/>
                <a:cs typeface="Times New Roman"/>
                <a:sym typeface="Times New Roman"/>
              </a:rPr>
              <a:t> </a:t>
            </a:r>
            <a:r>
              <a:rPr lang="en" sz="4800">
                <a:latin typeface="Times New Roman"/>
                <a:ea typeface="Times New Roman"/>
                <a:cs typeface="Times New Roman"/>
                <a:sym typeface="Times New Roman"/>
              </a:rPr>
              <a:t>their</a:t>
            </a:r>
            <a:r>
              <a:rPr lang="en" sz="4800">
                <a:latin typeface="Times New Roman"/>
                <a:ea typeface="Times New Roman"/>
                <a:cs typeface="Times New Roman"/>
                <a:sym typeface="Times New Roman"/>
              </a:rPr>
              <a:t> employees. These can range from basing their performance on set tasks </a:t>
            </a:r>
            <a:r>
              <a:rPr lang="en" sz="4800">
                <a:latin typeface="Times New Roman"/>
                <a:ea typeface="Times New Roman"/>
                <a:cs typeface="Times New Roman"/>
                <a:sym typeface="Times New Roman"/>
              </a:rPr>
              <a:t>that</a:t>
            </a:r>
            <a:r>
              <a:rPr lang="en" sz="4800">
                <a:latin typeface="Times New Roman"/>
                <a:ea typeface="Times New Roman"/>
                <a:cs typeface="Times New Roman"/>
                <a:sym typeface="Times New Roman"/>
              </a:rPr>
              <a:t> the employee and employer are aware of. It can be interpreted that a student’s mindset would be different from public employees based on growth and the environment that they are around. This experiment can be replicated in a different manner with a larger pool to determine that public employees react in a negative manner </a:t>
            </a:r>
            <a:r>
              <a:rPr lang="en" sz="4800">
                <a:latin typeface="Times New Roman"/>
                <a:ea typeface="Times New Roman"/>
                <a:cs typeface="Times New Roman"/>
                <a:sym typeface="Times New Roman"/>
              </a:rPr>
              <a:t>based on their appraisal.</a:t>
            </a:r>
            <a:endParaRPr sz="4800">
              <a:latin typeface="Times New Roman"/>
              <a:ea typeface="Times New Roman"/>
              <a:cs typeface="Times New Roman"/>
              <a:sym typeface="Times New Roman"/>
            </a:endParaRPr>
          </a:p>
        </p:txBody>
      </p:sp>
      <p:sp>
        <p:nvSpPr>
          <p:cNvPr id="70" name="Google Shape;70;p13"/>
          <p:cNvSpPr txBox="1"/>
          <p:nvPr/>
        </p:nvSpPr>
        <p:spPr>
          <a:xfrm>
            <a:off x="582725" y="21863275"/>
            <a:ext cx="12852300" cy="923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0">
                <a:latin typeface="Times New Roman"/>
                <a:ea typeface="Times New Roman"/>
                <a:cs typeface="Times New Roman"/>
                <a:sym typeface="Times New Roman"/>
              </a:rPr>
              <a:t>Hypothesis</a:t>
            </a:r>
            <a:endParaRPr b="1" sz="60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Employees with a perception of unfair performance appraisal are more likely to engage in ingratiation.</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Employees with a perception of unfair performance appraisal are more likely to engage in exchanges of favors.</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Employees with a perception of fair performance appraisal are more likely to play dumb</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Employees with a perception of fair performance appraisal are more likely to engage in scapegoating</a:t>
            </a:r>
            <a:endParaRPr sz="4800">
              <a:latin typeface="Times New Roman"/>
              <a:ea typeface="Times New Roman"/>
              <a:cs typeface="Times New Roman"/>
              <a:sym typeface="Times New Roman"/>
            </a:endParaRPr>
          </a:p>
        </p:txBody>
      </p:sp>
      <p:sp>
        <p:nvSpPr>
          <p:cNvPr id="71" name="Google Shape;71;p13"/>
          <p:cNvSpPr txBox="1"/>
          <p:nvPr/>
        </p:nvSpPr>
        <p:spPr>
          <a:xfrm>
            <a:off x="15187875" y="6067500"/>
            <a:ext cx="14081100" cy="1145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0">
                <a:latin typeface="Times New Roman"/>
                <a:ea typeface="Times New Roman"/>
                <a:cs typeface="Times New Roman"/>
                <a:sym typeface="Times New Roman"/>
              </a:rPr>
              <a:t>Methods</a:t>
            </a:r>
            <a:endParaRPr b="1" sz="60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b="1" lang="en" sz="4800">
                <a:latin typeface="Times New Roman"/>
                <a:ea typeface="Times New Roman"/>
                <a:cs typeface="Times New Roman"/>
                <a:sym typeface="Times New Roman"/>
              </a:rPr>
              <a:t>List Experiment: </a:t>
            </a:r>
            <a:r>
              <a:rPr lang="en" sz="4800">
                <a:latin typeface="Times New Roman"/>
                <a:ea typeface="Times New Roman"/>
                <a:cs typeface="Times New Roman"/>
                <a:sym typeface="Times New Roman"/>
              </a:rPr>
              <a:t>One Control Group and One experiment group</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220 FSU Students participated</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Each Group had a separate group that has a fair or unfair appraisal</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Presented with four </a:t>
            </a:r>
            <a:r>
              <a:rPr lang="en" sz="4800">
                <a:latin typeface="Times New Roman"/>
                <a:ea typeface="Times New Roman"/>
                <a:cs typeface="Times New Roman"/>
                <a:sym typeface="Times New Roman"/>
              </a:rPr>
              <a:t>questions</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Question for ingratiation(trying to be likeable), exchanging of favors, playing dumb and scapegoating</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A sensitive or political action is only presented to the experimental group as an option</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Counted total items chosen in each of the four groups to create </a:t>
            </a:r>
            <a:r>
              <a:rPr lang="en" sz="4800">
                <a:latin typeface="Times New Roman"/>
                <a:ea typeface="Times New Roman"/>
                <a:cs typeface="Times New Roman"/>
                <a:sym typeface="Times New Roman"/>
              </a:rPr>
              <a:t>authenticity</a:t>
            </a:r>
            <a:endParaRPr sz="4800">
              <a:latin typeface="Times New Roman"/>
              <a:ea typeface="Times New Roman"/>
              <a:cs typeface="Times New Roman"/>
              <a:sym typeface="Times New Roman"/>
            </a:endParaRPr>
          </a:p>
          <a:p>
            <a:pPr indent="-533400" lvl="0" marL="457200" rtl="0" algn="l">
              <a:spcBef>
                <a:spcPts val="0"/>
              </a:spcBef>
              <a:spcAft>
                <a:spcPts val="0"/>
              </a:spcAft>
              <a:buSzPts val="4800"/>
              <a:buFont typeface="Times New Roman"/>
              <a:buChar char="●"/>
            </a:pPr>
            <a:r>
              <a:rPr lang="en" sz="4800">
                <a:latin typeface="Times New Roman"/>
                <a:ea typeface="Times New Roman"/>
                <a:cs typeface="Times New Roman"/>
                <a:sym typeface="Times New Roman"/>
              </a:rPr>
              <a:t>The mean difference </a:t>
            </a:r>
            <a:r>
              <a:rPr lang="en" sz="4800">
                <a:latin typeface="Times New Roman"/>
                <a:ea typeface="Times New Roman"/>
                <a:cs typeface="Times New Roman"/>
                <a:sym typeface="Times New Roman"/>
              </a:rPr>
              <a:t>between</a:t>
            </a:r>
            <a:r>
              <a:rPr lang="en" sz="4800">
                <a:latin typeface="Times New Roman"/>
                <a:ea typeface="Times New Roman"/>
                <a:cs typeface="Times New Roman"/>
                <a:sym typeface="Times New Roman"/>
              </a:rPr>
              <a:t> the experimental and control was taken</a:t>
            </a:r>
            <a:endParaRPr sz="4800">
              <a:latin typeface="Times New Roman"/>
              <a:ea typeface="Times New Roman"/>
              <a:cs typeface="Times New Roman"/>
              <a:sym typeface="Times New Roman"/>
            </a:endParaRPr>
          </a:p>
        </p:txBody>
      </p:sp>
      <p:pic>
        <p:nvPicPr>
          <p:cNvPr id="72" name="Google Shape;72;p13"/>
          <p:cNvPicPr preferRelativeResize="0"/>
          <p:nvPr/>
        </p:nvPicPr>
        <p:blipFill>
          <a:blip r:embed="rId5">
            <a:alphaModFix/>
          </a:blip>
          <a:stretch>
            <a:fillRect/>
          </a:stretch>
        </p:blipFill>
        <p:spPr>
          <a:xfrm>
            <a:off x="14408050" y="21145650"/>
            <a:ext cx="15310500" cy="9599325"/>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