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3891200" cy="32918400"/>
  <p:notesSz cx="9296400" cy="7010400"/>
  <p:embeddedFontLst>
    <p:embeddedFont>
      <p:font typeface="Calibri" panose="020F050202020403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jvIQUaOHmQWH5cJmL2ayV+1EsaE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0DF68F-C11E-4C45-A269-CB3CC1BA18D6}">
  <a:tblStyle styleId="{DD0DF68F-C11E-4C45-A269-CB3CC1BA18D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E6E6"/>
          </a:solidFill>
        </a:fill>
      </a:tcStyle>
    </a:wholeTbl>
    <a:band1H>
      <a:tcTxStyle/>
      <a:tcStyle>
        <a:tcBdr/>
        <a:fill>
          <a:solidFill>
            <a:srgbClr val="D1CACA"/>
          </a:solidFill>
        </a:fill>
      </a:tcStyle>
    </a:band1H>
    <a:band2H>
      <a:tcTxStyle/>
      <a:tcStyle>
        <a:tcBdr/>
      </a:tcStyle>
    </a:band2H>
    <a:band1V>
      <a:tcTxStyle/>
      <a:tcStyle>
        <a:tcBdr/>
        <a:fill>
          <a:solidFill>
            <a:srgbClr val="D1CAC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231"/>
    <p:restoredTop sz="94646"/>
  </p:normalViewPr>
  <p:slideViewPr>
    <p:cSldViewPr snapToGrid="0">
      <p:cViewPr>
        <p:scale>
          <a:sx n="56" d="100"/>
          <a:sy n="56" d="100"/>
        </p:scale>
        <p:origin x="144" y="14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5" Type="http://schemas.openxmlformats.org/officeDocument/2006/relationships/font" Target="fonts/font2.fntdata"/><Relationship Id="rId15" Type="http://schemas.openxmlformats.org/officeDocument/2006/relationships/theme" Target="theme/theme1.xml"/><Relationship Id="rId4"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9075" cy="349250"/>
          </a:xfrm>
          <a:prstGeom prst="rect">
            <a:avLst/>
          </a:prstGeom>
          <a:noFill/>
          <a:ln>
            <a:noFill/>
          </a:ln>
        </p:spPr>
        <p:txBody>
          <a:bodyPr spcFirstLastPara="1" wrap="square" lIns="92275" tIns="46125" rIns="92275" bIns="46125" anchor="t" anchorCtr="0">
            <a:noAutofit/>
          </a:bodyPr>
          <a:lstStyle>
            <a:lvl1pPr marR="0" lvl="0" algn="l" rtl="0">
              <a:spcBef>
                <a:spcPts val="0"/>
              </a:spcBef>
              <a:spcAft>
                <a:spcPts val="0"/>
              </a:spcAft>
              <a:buSzPts val="1400"/>
              <a:buNone/>
              <a:defRPr sz="13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5265738" y="0"/>
            <a:ext cx="4029075" cy="349250"/>
          </a:xfrm>
          <a:prstGeom prst="rect">
            <a:avLst/>
          </a:prstGeom>
          <a:noFill/>
          <a:ln>
            <a:noFill/>
          </a:ln>
        </p:spPr>
        <p:txBody>
          <a:bodyPr spcFirstLastPara="1" wrap="square" lIns="92275" tIns="46125" rIns="92275" bIns="46125" anchor="t" anchorCtr="0">
            <a:noAutofit/>
          </a:bodyPr>
          <a:lstStyle>
            <a:lvl1pPr marR="0" lvl="0" algn="r" rtl="0">
              <a:spcBef>
                <a:spcPts val="0"/>
              </a:spcBef>
              <a:spcAft>
                <a:spcPts val="0"/>
              </a:spcAft>
              <a:buSzPts val="1400"/>
              <a:buNone/>
              <a:defRPr sz="13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30275" y="3330575"/>
            <a:ext cx="7435850" cy="3152775"/>
          </a:xfrm>
          <a:prstGeom prst="rect">
            <a:avLst/>
          </a:prstGeom>
          <a:noFill/>
          <a:ln>
            <a:noFill/>
          </a:ln>
        </p:spPr>
        <p:txBody>
          <a:bodyPr spcFirstLastPara="1" wrap="square" lIns="92275" tIns="46125" rIns="92275" bIns="461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659563"/>
            <a:ext cx="4029075" cy="349250"/>
          </a:xfrm>
          <a:prstGeom prst="rect">
            <a:avLst/>
          </a:prstGeom>
          <a:noFill/>
          <a:ln>
            <a:noFill/>
          </a:ln>
        </p:spPr>
        <p:txBody>
          <a:bodyPr spcFirstLastPara="1" wrap="square" lIns="92275" tIns="46125" rIns="92275" bIns="46125" anchor="b" anchorCtr="0">
            <a:noAutofit/>
          </a:bodyPr>
          <a:lstStyle>
            <a:lvl1pPr marR="0" lvl="0" algn="l" rtl="0">
              <a:spcBef>
                <a:spcPts val="0"/>
              </a:spcBef>
              <a:spcAft>
                <a:spcPts val="0"/>
              </a:spcAft>
              <a:buSzPts val="1400"/>
              <a:buNone/>
              <a:defRPr sz="13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5265738" y="6659563"/>
            <a:ext cx="4029075" cy="349250"/>
          </a:xfrm>
          <a:prstGeom prst="rect">
            <a:avLst/>
          </a:prstGeom>
          <a:noFill/>
          <a:ln>
            <a:noFill/>
          </a:ln>
        </p:spPr>
        <p:txBody>
          <a:bodyPr spcFirstLastPara="1" wrap="square" lIns="92275" tIns="46125" rIns="92275" bIns="461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Times New Roman"/>
                <a:ea typeface="Times New Roman"/>
                <a:cs typeface="Times New Roman"/>
                <a:sym typeface="Times New Roman"/>
              </a:rPr>
              <a:t>‹#›</a:t>
            </a:fld>
            <a:endParaRPr sz="13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1:notes"/>
          <p:cNvSpPr txBox="1">
            <a:spLocks noGrp="1"/>
          </p:cNvSpPr>
          <p:nvPr>
            <p:ph type="body" idx="1"/>
          </p:nvPr>
        </p:nvSpPr>
        <p:spPr>
          <a:xfrm>
            <a:off x="930275" y="3330575"/>
            <a:ext cx="7435850" cy="3152775"/>
          </a:xfrm>
          <a:prstGeom prst="rect">
            <a:avLst/>
          </a:prstGeom>
          <a:noFill/>
          <a:ln>
            <a:noFill/>
          </a:ln>
        </p:spPr>
        <p:txBody>
          <a:bodyPr spcFirstLastPara="1" wrap="square" lIns="92275" tIns="46125" rIns="92275" bIns="46125"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87" name="Google Shape;87;p1:notes"/>
          <p:cNvSpPr txBox="1">
            <a:spLocks noGrp="1"/>
          </p:cNvSpPr>
          <p:nvPr>
            <p:ph type="sldNum" idx="12"/>
          </p:nvPr>
        </p:nvSpPr>
        <p:spPr>
          <a:xfrm>
            <a:off x="5265738" y="6659563"/>
            <a:ext cx="4029075" cy="349250"/>
          </a:xfrm>
          <a:prstGeom prst="rect">
            <a:avLst/>
          </a:prstGeom>
          <a:noFill/>
          <a:ln>
            <a:noFill/>
          </a:ln>
        </p:spPr>
        <p:txBody>
          <a:bodyPr spcFirstLastPara="1" wrap="square" lIns="92275" tIns="46125" rIns="92275" bIns="461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Times New Roman"/>
                <a:ea typeface="Times New Roman"/>
                <a:cs typeface="Times New Roman"/>
                <a:sym typeface="Times New Roman"/>
              </a:rPr>
              <a:t>1</a:t>
            </a:fld>
            <a:endParaRPr sz="13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a:spLocks noGrp="1"/>
          </p:cNvSpPr>
          <p:nvPr>
            <p:ph type="dt" idx="10"/>
          </p:nvPr>
        </p:nvSpPr>
        <p:spPr>
          <a:xfrm>
            <a:off x="2193925" y="30510163"/>
            <a:ext cx="10242550" cy="1752600"/>
          </a:xfrm>
          <a:prstGeom prst="rect">
            <a:avLst/>
          </a:prstGeom>
          <a:noFill/>
          <a:ln>
            <a:noFill/>
          </a:ln>
        </p:spPr>
        <p:txBody>
          <a:bodyPr spcFirstLastPara="1" wrap="square" lIns="543175" tIns="271600" rIns="543175" bIns="271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ftr" idx="11"/>
          </p:nvPr>
        </p:nvSpPr>
        <p:spPr>
          <a:xfrm>
            <a:off x="14995525" y="30510163"/>
            <a:ext cx="13900150" cy="1752600"/>
          </a:xfrm>
          <a:prstGeom prst="rect">
            <a:avLst/>
          </a:prstGeom>
          <a:noFill/>
          <a:ln>
            <a:noFill/>
          </a:ln>
        </p:spPr>
        <p:txBody>
          <a:bodyPr spcFirstLastPara="1" wrap="square" lIns="543175" tIns="271600" rIns="543175" bIns="271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sldNum" idx="12"/>
          </p:nvPr>
        </p:nvSpPr>
        <p:spPr>
          <a:xfrm>
            <a:off x="31454725" y="30510163"/>
            <a:ext cx="10242550" cy="1752600"/>
          </a:xfrm>
          <a:prstGeom prst="rect">
            <a:avLst/>
          </a:prstGeom>
          <a:noFill/>
          <a:ln>
            <a:noFill/>
          </a:ln>
        </p:spPr>
        <p:txBody>
          <a:bodyPr spcFirstLastPara="1" wrap="square" lIns="543175" tIns="271600" rIns="543175" bIns="271600" anchor="ctr" anchorCtr="0">
            <a:noAutofit/>
          </a:bodyPr>
          <a:lstStyle>
            <a:lvl1pPr marL="0" lvl="0" indent="0" algn="r">
              <a:spcBef>
                <a:spcPts val="0"/>
              </a:spcBef>
              <a:spcAft>
                <a:spcPts val="0"/>
              </a:spcAft>
              <a:buNone/>
              <a:defRPr sz="7200" b="1" i="0" u="sng" strike="noStrike" cap="none">
                <a:solidFill>
                  <a:srgbClr val="898989"/>
                </a:solidFill>
                <a:latin typeface="Times New Roman"/>
                <a:ea typeface="Times New Roman"/>
                <a:cs typeface="Times New Roman"/>
                <a:sym typeface="Times New Roman"/>
              </a:defRPr>
            </a:lvl1pPr>
            <a:lvl2pPr marL="0" lvl="1" indent="0" algn="r">
              <a:spcBef>
                <a:spcPts val="0"/>
              </a:spcBef>
              <a:spcAft>
                <a:spcPts val="0"/>
              </a:spcAft>
              <a:buNone/>
              <a:defRPr sz="7200" b="1" i="0" u="sng" strike="noStrike" cap="none">
                <a:solidFill>
                  <a:srgbClr val="898989"/>
                </a:solidFill>
                <a:latin typeface="Times New Roman"/>
                <a:ea typeface="Times New Roman"/>
                <a:cs typeface="Times New Roman"/>
                <a:sym typeface="Times New Roman"/>
              </a:defRPr>
            </a:lvl2pPr>
            <a:lvl3pPr marL="0" lvl="2" indent="0" algn="r">
              <a:spcBef>
                <a:spcPts val="0"/>
              </a:spcBef>
              <a:spcAft>
                <a:spcPts val="0"/>
              </a:spcAft>
              <a:buNone/>
              <a:defRPr sz="7200" b="1" i="0" u="sng" strike="noStrike" cap="none">
                <a:solidFill>
                  <a:srgbClr val="898989"/>
                </a:solidFill>
                <a:latin typeface="Times New Roman"/>
                <a:ea typeface="Times New Roman"/>
                <a:cs typeface="Times New Roman"/>
                <a:sym typeface="Times New Roman"/>
              </a:defRPr>
            </a:lvl3pPr>
            <a:lvl4pPr marL="0" lvl="3" indent="0" algn="r">
              <a:spcBef>
                <a:spcPts val="0"/>
              </a:spcBef>
              <a:spcAft>
                <a:spcPts val="0"/>
              </a:spcAft>
              <a:buNone/>
              <a:defRPr sz="7200" b="1" i="0" u="sng" strike="noStrike" cap="none">
                <a:solidFill>
                  <a:srgbClr val="898989"/>
                </a:solidFill>
                <a:latin typeface="Times New Roman"/>
                <a:ea typeface="Times New Roman"/>
                <a:cs typeface="Times New Roman"/>
                <a:sym typeface="Times New Roman"/>
              </a:defRPr>
            </a:lvl4pPr>
            <a:lvl5pPr marL="0" lvl="4" indent="0" algn="r">
              <a:spcBef>
                <a:spcPts val="0"/>
              </a:spcBef>
              <a:spcAft>
                <a:spcPts val="0"/>
              </a:spcAft>
              <a:buNone/>
              <a:defRPr sz="7200" b="1" i="0" u="sng" strike="noStrike" cap="none">
                <a:solidFill>
                  <a:srgbClr val="898989"/>
                </a:solidFill>
                <a:latin typeface="Times New Roman"/>
                <a:ea typeface="Times New Roman"/>
                <a:cs typeface="Times New Roman"/>
                <a:sym typeface="Times New Roman"/>
              </a:defRPr>
            </a:lvl5pPr>
            <a:lvl6pPr marL="0" lvl="5" indent="0" algn="r">
              <a:spcBef>
                <a:spcPts val="0"/>
              </a:spcBef>
              <a:spcAft>
                <a:spcPts val="0"/>
              </a:spcAft>
              <a:buNone/>
              <a:defRPr sz="7200" b="1" i="0" u="sng" strike="noStrike" cap="none">
                <a:solidFill>
                  <a:srgbClr val="898989"/>
                </a:solidFill>
                <a:latin typeface="Times New Roman"/>
                <a:ea typeface="Times New Roman"/>
                <a:cs typeface="Times New Roman"/>
                <a:sym typeface="Times New Roman"/>
              </a:defRPr>
            </a:lvl6pPr>
            <a:lvl7pPr marL="0" lvl="6" indent="0" algn="r">
              <a:spcBef>
                <a:spcPts val="0"/>
              </a:spcBef>
              <a:spcAft>
                <a:spcPts val="0"/>
              </a:spcAft>
              <a:buNone/>
              <a:defRPr sz="7200" b="1" i="0" u="sng" strike="noStrike" cap="none">
                <a:solidFill>
                  <a:srgbClr val="898989"/>
                </a:solidFill>
                <a:latin typeface="Times New Roman"/>
                <a:ea typeface="Times New Roman"/>
                <a:cs typeface="Times New Roman"/>
                <a:sym typeface="Times New Roman"/>
              </a:defRPr>
            </a:lvl7pPr>
            <a:lvl8pPr marL="0" lvl="7" indent="0" algn="r">
              <a:spcBef>
                <a:spcPts val="0"/>
              </a:spcBef>
              <a:spcAft>
                <a:spcPts val="0"/>
              </a:spcAft>
              <a:buNone/>
              <a:defRPr sz="7200" b="1" i="0" u="sng" strike="noStrike" cap="none">
                <a:solidFill>
                  <a:srgbClr val="898989"/>
                </a:solidFill>
                <a:latin typeface="Times New Roman"/>
                <a:ea typeface="Times New Roman"/>
                <a:cs typeface="Times New Roman"/>
                <a:sym typeface="Times New Roman"/>
              </a:defRPr>
            </a:lvl8pPr>
            <a:lvl9pPr marL="0" lvl="8" indent="0" algn="r">
              <a:spcBef>
                <a:spcPts val="0"/>
              </a:spcBef>
              <a:spcAft>
                <a:spcPts val="0"/>
              </a:spcAft>
              <a:buNone/>
              <a:defRPr sz="7200" b="1" i="0" u="sng" strike="noStrike" cap="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2193925" y="1317625"/>
            <a:ext cx="39503351" cy="5486400"/>
          </a:xfrm>
          <a:prstGeom prst="rect">
            <a:avLst/>
          </a:prstGeom>
          <a:noFill/>
          <a:ln>
            <a:noFill/>
          </a:ln>
        </p:spPr>
        <p:txBody>
          <a:bodyPr spcFirstLastPara="1" wrap="square" lIns="543175" tIns="271600" rIns="543175" bIns="2716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11083131" y="-1208882"/>
            <a:ext cx="21724937" cy="39503351"/>
          </a:xfrm>
          <a:prstGeom prst="rect">
            <a:avLst/>
          </a:prstGeom>
          <a:noFill/>
          <a:ln>
            <a:noFill/>
          </a:ln>
        </p:spPr>
        <p:txBody>
          <a:bodyPr spcFirstLastPara="1" wrap="square" lIns="543175" tIns="271600" rIns="543175" bIns="2716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2193925" y="30510163"/>
            <a:ext cx="10242550" cy="1752600"/>
          </a:xfrm>
          <a:prstGeom prst="rect">
            <a:avLst/>
          </a:prstGeom>
          <a:noFill/>
          <a:ln>
            <a:noFill/>
          </a:ln>
        </p:spPr>
        <p:txBody>
          <a:bodyPr spcFirstLastPara="1" wrap="square" lIns="543175" tIns="271600" rIns="543175" bIns="271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14995525" y="30510163"/>
            <a:ext cx="13900150" cy="1752600"/>
          </a:xfrm>
          <a:prstGeom prst="rect">
            <a:avLst/>
          </a:prstGeom>
          <a:noFill/>
          <a:ln>
            <a:noFill/>
          </a:ln>
        </p:spPr>
        <p:txBody>
          <a:bodyPr spcFirstLastPara="1" wrap="square" lIns="543175" tIns="271600" rIns="543175" bIns="271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31454725" y="30510163"/>
            <a:ext cx="10242550" cy="1752600"/>
          </a:xfrm>
          <a:prstGeom prst="rect">
            <a:avLst/>
          </a:prstGeom>
          <a:noFill/>
          <a:ln>
            <a:noFill/>
          </a:ln>
        </p:spPr>
        <p:txBody>
          <a:bodyPr spcFirstLastPara="1" wrap="square" lIns="543175" tIns="271600" rIns="543175" bIns="271600" anchor="ctr" anchorCtr="0">
            <a:noAutofit/>
          </a:bodyPr>
          <a:lstStyle>
            <a:lvl1pPr marL="0" lvl="0" indent="0" algn="r">
              <a:spcBef>
                <a:spcPts val="0"/>
              </a:spcBef>
              <a:spcAft>
                <a:spcPts val="0"/>
              </a:spcAft>
              <a:buNone/>
              <a:defRPr sz="7200" b="1" u="sng">
                <a:solidFill>
                  <a:srgbClr val="898989"/>
                </a:solidFill>
                <a:latin typeface="Times New Roman"/>
                <a:ea typeface="Times New Roman"/>
                <a:cs typeface="Times New Roman"/>
                <a:sym typeface="Times New Roman"/>
              </a:defRPr>
            </a:lvl1pPr>
            <a:lvl2pPr marL="0" lvl="1" indent="0" algn="r">
              <a:spcBef>
                <a:spcPts val="0"/>
              </a:spcBef>
              <a:spcAft>
                <a:spcPts val="0"/>
              </a:spcAft>
              <a:buNone/>
              <a:defRPr sz="7200" b="1" u="sng">
                <a:solidFill>
                  <a:srgbClr val="898989"/>
                </a:solidFill>
                <a:latin typeface="Times New Roman"/>
                <a:ea typeface="Times New Roman"/>
                <a:cs typeface="Times New Roman"/>
                <a:sym typeface="Times New Roman"/>
              </a:defRPr>
            </a:lvl2pPr>
            <a:lvl3pPr marL="0" lvl="2" indent="0" algn="r">
              <a:spcBef>
                <a:spcPts val="0"/>
              </a:spcBef>
              <a:spcAft>
                <a:spcPts val="0"/>
              </a:spcAft>
              <a:buNone/>
              <a:defRPr sz="7200" b="1" u="sng">
                <a:solidFill>
                  <a:srgbClr val="898989"/>
                </a:solidFill>
                <a:latin typeface="Times New Roman"/>
                <a:ea typeface="Times New Roman"/>
                <a:cs typeface="Times New Roman"/>
                <a:sym typeface="Times New Roman"/>
              </a:defRPr>
            </a:lvl3pPr>
            <a:lvl4pPr marL="0" lvl="3" indent="0" algn="r">
              <a:spcBef>
                <a:spcPts val="0"/>
              </a:spcBef>
              <a:spcAft>
                <a:spcPts val="0"/>
              </a:spcAft>
              <a:buNone/>
              <a:defRPr sz="7200" b="1" u="sng">
                <a:solidFill>
                  <a:srgbClr val="898989"/>
                </a:solidFill>
                <a:latin typeface="Times New Roman"/>
                <a:ea typeface="Times New Roman"/>
                <a:cs typeface="Times New Roman"/>
                <a:sym typeface="Times New Roman"/>
              </a:defRPr>
            </a:lvl4pPr>
            <a:lvl5pPr marL="0" lvl="4" indent="0" algn="r">
              <a:spcBef>
                <a:spcPts val="0"/>
              </a:spcBef>
              <a:spcAft>
                <a:spcPts val="0"/>
              </a:spcAft>
              <a:buNone/>
              <a:defRPr sz="7200" b="1" u="sng">
                <a:solidFill>
                  <a:srgbClr val="898989"/>
                </a:solidFill>
                <a:latin typeface="Times New Roman"/>
                <a:ea typeface="Times New Roman"/>
                <a:cs typeface="Times New Roman"/>
                <a:sym typeface="Times New Roman"/>
              </a:defRPr>
            </a:lvl5pPr>
            <a:lvl6pPr marL="0" lvl="5" indent="0" algn="r">
              <a:spcBef>
                <a:spcPts val="0"/>
              </a:spcBef>
              <a:spcAft>
                <a:spcPts val="0"/>
              </a:spcAft>
              <a:buNone/>
              <a:defRPr sz="7200" b="1" u="sng">
                <a:solidFill>
                  <a:srgbClr val="898989"/>
                </a:solidFill>
                <a:latin typeface="Times New Roman"/>
                <a:ea typeface="Times New Roman"/>
                <a:cs typeface="Times New Roman"/>
                <a:sym typeface="Times New Roman"/>
              </a:defRPr>
            </a:lvl6pPr>
            <a:lvl7pPr marL="0" lvl="6" indent="0" algn="r">
              <a:spcBef>
                <a:spcPts val="0"/>
              </a:spcBef>
              <a:spcAft>
                <a:spcPts val="0"/>
              </a:spcAft>
              <a:buNone/>
              <a:defRPr sz="7200" b="1" u="sng">
                <a:solidFill>
                  <a:srgbClr val="898989"/>
                </a:solidFill>
                <a:latin typeface="Times New Roman"/>
                <a:ea typeface="Times New Roman"/>
                <a:cs typeface="Times New Roman"/>
                <a:sym typeface="Times New Roman"/>
              </a:defRPr>
            </a:lvl7pPr>
            <a:lvl8pPr marL="0" lvl="7" indent="0" algn="r">
              <a:spcBef>
                <a:spcPts val="0"/>
              </a:spcBef>
              <a:spcAft>
                <a:spcPts val="0"/>
              </a:spcAft>
              <a:buNone/>
              <a:defRPr sz="7200" b="1" u="sng">
                <a:solidFill>
                  <a:srgbClr val="898989"/>
                </a:solidFill>
                <a:latin typeface="Times New Roman"/>
                <a:ea typeface="Times New Roman"/>
                <a:cs typeface="Times New Roman"/>
                <a:sym typeface="Times New Roman"/>
              </a:defRPr>
            </a:lvl8pPr>
            <a:lvl9pPr marL="0" lvl="8" indent="0" algn="r">
              <a:spcBef>
                <a:spcPts val="0"/>
              </a:spcBef>
              <a:spcAft>
                <a:spcPts val="0"/>
              </a:spcAft>
              <a:buNone/>
              <a:defRPr sz="7200" b="1" u="sng">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109034586" y="50032922"/>
            <a:ext cx="134820660" cy="47404017"/>
          </a:xfrm>
          <a:prstGeom prst="rect">
            <a:avLst/>
          </a:prstGeom>
          <a:noFill/>
          <a:ln>
            <a:noFill/>
          </a:ln>
        </p:spPr>
        <p:txBody>
          <a:bodyPr spcFirstLastPara="1" wrap="square" lIns="543175" tIns="271600" rIns="543175" bIns="2716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13860789" y="2994662"/>
            <a:ext cx="134820660" cy="141480537"/>
          </a:xfrm>
          <a:prstGeom prst="rect">
            <a:avLst/>
          </a:prstGeom>
          <a:noFill/>
          <a:ln>
            <a:noFill/>
          </a:ln>
        </p:spPr>
        <p:txBody>
          <a:bodyPr spcFirstLastPara="1" wrap="square" lIns="543175" tIns="271600" rIns="543175" bIns="2716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2193925" y="30510163"/>
            <a:ext cx="10242550" cy="1752600"/>
          </a:xfrm>
          <a:prstGeom prst="rect">
            <a:avLst/>
          </a:prstGeom>
          <a:noFill/>
          <a:ln>
            <a:noFill/>
          </a:ln>
        </p:spPr>
        <p:txBody>
          <a:bodyPr spcFirstLastPara="1" wrap="square" lIns="543175" tIns="271600" rIns="543175" bIns="271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4995525" y="30510163"/>
            <a:ext cx="13900150" cy="1752600"/>
          </a:xfrm>
          <a:prstGeom prst="rect">
            <a:avLst/>
          </a:prstGeom>
          <a:noFill/>
          <a:ln>
            <a:noFill/>
          </a:ln>
        </p:spPr>
        <p:txBody>
          <a:bodyPr spcFirstLastPara="1" wrap="square" lIns="543175" tIns="271600" rIns="543175" bIns="271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31454725" y="30510163"/>
            <a:ext cx="10242550" cy="1752600"/>
          </a:xfrm>
          <a:prstGeom prst="rect">
            <a:avLst/>
          </a:prstGeom>
          <a:noFill/>
          <a:ln>
            <a:noFill/>
          </a:ln>
        </p:spPr>
        <p:txBody>
          <a:bodyPr spcFirstLastPara="1" wrap="square" lIns="543175" tIns="271600" rIns="543175" bIns="271600" anchor="ctr" anchorCtr="0">
            <a:noAutofit/>
          </a:bodyPr>
          <a:lstStyle>
            <a:lvl1pPr marL="0" lvl="0" indent="0" algn="r">
              <a:spcBef>
                <a:spcPts val="0"/>
              </a:spcBef>
              <a:spcAft>
                <a:spcPts val="0"/>
              </a:spcAft>
              <a:buNone/>
              <a:defRPr sz="7200" b="1" u="sng">
                <a:solidFill>
                  <a:srgbClr val="898989"/>
                </a:solidFill>
                <a:latin typeface="Times New Roman"/>
                <a:ea typeface="Times New Roman"/>
                <a:cs typeface="Times New Roman"/>
                <a:sym typeface="Times New Roman"/>
              </a:defRPr>
            </a:lvl1pPr>
            <a:lvl2pPr marL="0" lvl="1" indent="0" algn="r">
              <a:spcBef>
                <a:spcPts val="0"/>
              </a:spcBef>
              <a:spcAft>
                <a:spcPts val="0"/>
              </a:spcAft>
              <a:buNone/>
              <a:defRPr sz="7200" b="1" u="sng">
                <a:solidFill>
                  <a:srgbClr val="898989"/>
                </a:solidFill>
                <a:latin typeface="Times New Roman"/>
                <a:ea typeface="Times New Roman"/>
                <a:cs typeface="Times New Roman"/>
                <a:sym typeface="Times New Roman"/>
              </a:defRPr>
            </a:lvl2pPr>
            <a:lvl3pPr marL="0" lvl="2" indent="0" algn="r">
              <a:spcBef>
                <a:spcPts val="0"/>
              </a:spcBef>
              <a:spcAft>
                <a:spcPts val="0"/>
              </a:spcAft>
              <a:buNone/>
              <a:defRPr sz="7200" b="1" u="sng">
                <a:solidFill>
                  <a:srgbClr val="898989"/>
                </a:solidFill>
                <a:latin typeface="Times New Roman"/>
                <a:ea typeface="Times New Roman"/>
                <a:cs typeface="Times New Roman"/>
                <a:sym typeface="Times New Roman"/>
              </a:defRPr>
            </a:lvl3pPr>
            <a:lvl4pPr marL="0" lvl="3" indent="0" algn="r">
              <a:spcBef>
                <a:spcPts val="0"/>
              </a:spcBef>
              <a:spcAft>
                <a:spcPts val="0"/>
              </a:spcAft>
              <a:buNone/>
              <a:defRPr sz="7200" b="1" u="sng">
                <a:solidFill>
                  <a:srgbClr val="898989"/>
                </a:solidFill>
                <a:latin typeface="Times New Roman"/>
                <a:ea typeface="Times New Roman"/>
                <a:cs typeface="Times New Roman"/>
                <a:sym typeface="Times New Roman"/>
              </a:defRPr>
            </a:lvl4pPr>
            <a:lvl5pPr marL="0" lvl="4" indent="0" algn="r">
              <a:spcBef>
                <a:spcPts val="0"/>
              </a:spcBef>
              <a:spcAft>
                <a:spcPts val="0"/>
              </a:spcAft>
              <a:buNone/>
              <a:defRPr sz="7200" b="1" u="sng">
                <a:solidFill>
                  <a:srgbClr val="898989"/>
                </a:solidFill>
                <a:latin typeface="Times New Roman"/>
                <a:ea typeface="Times New Roman"/>
                <a:cs typeface="Times New Roman"/>
                <a:sym typeface="Times New Roman"/>
              </a:defRPr>
            </a:lvl5pPr>
            <a:lvl6pPr marL="0" lvl="5" indent="0" algn="r">
              <a:spcBef>
                <a:spcPts val="0"/>
              </a:spcBef>
              <a:spcAft>
                <a:spcPts val="0"/>
              </a:spcAft>
              <a:buNone/>
              <a:defRPr sz="7200" b="1" u="sng">
                <a:solidFill>
                  <a:srgbClr val="898989"/>
                </a:solidFill>
                <a:latin typeface="Times New Roman"/>
                <a:ea typeface="Times New Roman"/>
                <a:cs typeface="Times New Roman"/>
                <a:sym typeface="Times New Roman"/>
              </a:defRPr>
            </a:lvl6pPr>
            <a:lvl7pPr marL="0" lvl="6" indent="0" algn="r">
              <a:spcBef>
                <a:spcPts val="0"/>
              </a:spcBef>
              <a:spcAft>
                <a:spcPts val="0"/>
              </a:spcAft>
              <a:buNone/>
              <a:defRPr sz="7200" b="1" u="sng">
                <a:solidFill>
                  <a:srgbClr val="898989"/>
                </a:solidFill>
                <a:latin typeface="Times New Roman"/>
                <a:ea typeface="Times New Roman"/>
                <a:cs typeface="Times New Roman"/>
                <a:sym typeface="Times New Roman"/>
              </a:defRPr>
            </a:lvl7pPr>
            <a:lvl8pPr marL="0" lvl="7" indent="0" algn="r">
              <a:spcBef>
                <a:spcPts val="0"/>
              </a:spcBef>
              <a:spcAft>
                <a:spcPts val="0"/>
              </a:spcAft>
              <a:buNone/>
              <a:defRPr sz="7200" b="1" u="sng">
                <a:solidFill>
                  <a:srgbClr val="898989"/>
                </a:solidFill>
                <a:latin typeface="Times New Roman"/>
                <a:ea typeface="Times New Roman"/>
                <a:cs typeface="Times New Roman"/>
                <a:sym typeface="Times New Roman"/>
              </a:defRPr>
            </a:lvl8pPr>
            <a:lvl9pPr marL="0" lvl="8" indent="0" algn="r">
              <a:spcBef>
                <a:spcPts val="0"/>
              </a:spcBef>
              <a:spcAft>
                <a:spcPts val="0"/>
              </a:spcAft>
              <a:buNone/>
              <a:defRPr sz="7200" b="1" u="sng">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3291840" y="10226042"/>
            <a:ext cx="37307519" cy="7056120"/>
          </a:xfrm>
          <a:prstGeom prst="rect">
            <a:avLst/>
          </a:prstGeom>
          <a:noFill/>
          <a:ln>
            <a:noFill/>
          </a:ln>
        </p:spPr>
        <p:txBody>
          <a:bodyPr spcFirstLastPara="1" wrap="square" lIns="543175" tIns="271600" rIns="543175" bIns="2716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6583680" y="18653759"/>
            <a:ext cx="30723839" cy="8412480"/>
          </a:xfrm>
          <a:prstGeom prst="rect">
            <a:avLst/>
          </a:prstGeom>
          <a:noFill/>
          <a:ln>
            <a:noFill/>
          </a:ln>
        </p:spPr>
        <p:txBody>
          <a:bodyPr spcFirstLastPara="1" wrap="square" lIns="543175" tIns="271600" rIns="543175" bIns="271600" anchor="t" anchorCtr="0">
            <a:noAutofit/>
          </a:bodyPr>
          <a:lstStyle>
            <a:lvl1pPr lvl="0" algn="ctr">
              <a:spcBef>
                <a:spcPts val="3820"/>
              </a:spcBef>
              <a:spcAft>
                <a:spcPts val="0"/>
              </a:spcAft>
              <a:buClr>
                <a:srgbClr val="888888"/>
              </a:buClr>
              <a:buSzPts val="19100"/>
              <a:buNone/>
              <a:defRPr>
                <a:solidFill>
                  <a:srgbClr val="888888"/>
                </a:solidFill>
              </a:defRPr>
            </a:lvl1pPr>
            <a:lvl2pPr lvl="1" algn="ctr">
              <a:spcBef>
                <a:spcPts val="3320"/>
              </a:spcBef>
              <a:spcAft>
                <a:spcPts val="0"/>
              </a:spcAft>
              <a:buClr>
                <a:srgbClr val="888888"/>
              </a:buClr>
              <a:buSzPts val="16600"/>
              <a:buNone/>
              <a:defRPr>
                <a:solidFill>
                  <a:srgbClr val="888888"/>
                </a:solidFill>
              </a:defRPr>
            </a:lvl2pPr>
            <a:lvl3pPr lvl="2" algn="ctr">
              <a:spcBef>
                <a:spcPts val="2840"/>
              </a:spcBef>
              <a:spcAft>
                <a:spcPts val="0"/>
              </a:spcAft>
              <a:buClr>
                <a:srgbClr val="888888"/>
              </a:buClr>
              <a:buSzPts val="14200"/>
              <a:buNone/>
              <a:defRPr>
                <a:solidFill>
                  <a:srgbClr val="888888"/>
                </a:solidFill>
              </a:defRPr>
            </a:lvl3pPr>
            <a:lvl4pPr lvl="3" algn="ctr">
              <a:spcBef>
                <a:spcPts val="2380"/>
              </a:spcBef>
              <a:spcAft>
                <a:spcPts val="0"/>
              </a:spcAft>
              <a:buClr>
                <a:srgbClr val="888888"/>
              </a:buClr>
              <a:buSzPts val="11900"/>
              <a:buNone/>
              <a:defRPr>
                <a:solidFill>
                  <a:srgbClr val="888888"/>
                </a:solidFill>
              </a:defRPr>
            </a:lvl4pPr>
            <a:lvl5pPr lvl="4" algn="ctr">
              <a:spcBef>
                <a:spcPts val="2380"/>
              </a:spcBef>
              <a:spcAft>
                <a:spcPts val="0"/>
              </a:spcAft>
              <a:buClr>
                <a:srgbClr val="888888"/>
              </a:buClr>
              <a:buSzPts val="11900"/>
              <a:buNone/>
              <a:defRPr>
                <a:solidFill>
                  <a:srgbClr val="888888"/>
                </a:solidFill>
              </a:defRPr>
            </a:lvl5pPr>
            <a:lvl6pPr lvl="5" algn="ctr">
              <a:spcBef>
                <a:spcPts val="2380"/>
              </a:spcBef>
              <a:spcAft>
                <a:spcPts val="0"/>
              </a:spcAft>
              <a:buClr>
                <a:srgbClr val="888888"/>
              </a:buClr>
              <a:buSzPts val="11900"/>
              <a:buNone/>
              <a:defRPr>
                <a:solidFill>
                  <a:srgbClr val="888888"/>
                </a:solidFill>
              </a:defRPr>
            </a:lvl6pPr>
            <a:lvl7pPr lvl="6" algn="ctr">
              <a:spcBef>
                <a:spcPts val="2380"/>
              </a:spcBef>
              <a:spcAft>
                <a:spcPts val="0"/>
              </a:spcAft>
              <a:buClr>
                <a:srgbClr val="888888"/>
              </a:buClr>
              <a:buSzPts val="11900"/>
              <a:buNone/>
              <a:defRPr>
                <a:solidFill>
                  <a:srgbClr val="888888"/>
                </a:solidFill>
              </a:defRPr>
            </a:lvl7pPr>
            <a:lvl8pPr lvl="7" algn="ctr">
              <a:spcBef>
                <a:spcPts val="2380"/>
              </a:spcBef>
              <a:spcAft>
                <a:spcPts val="0"/>
              </a:spcAft>
              <a:buClr>
                <a:srgbClr val="888888"/>
              </a:buClr>
              <a:buSzPts val="11900"/>
              <a:buNone/>
              <a:defRPr>
                <a:solidFill>
                  <a:srgbClr val="888888"/>
                </a:solidFill>
              </a:defRPr>
            </a:lvl8pPr>
            <a:lvl9pPr lvl="8" algn="ctr">
              <a:spcBef>
                <a:spcPts val="2380"/>
              </a:spcBef>
              <a:spcAft>
                <a:spcPts val="0"/>
              </a:spcAft>
              <a:buClr>
                <a:srgbClr val="888888"/>
              </a:buClr>
              <a:buSzPts val="11900"/>
              <a:buNone/>
              <a:defRPr>
                <a:solidFill>
                  <a:srgbClr val="888888"/>
                </a:solidFill>
              </a:defRPr>
            </a:lvl9pPr>
          </a:lstStyle>
          <a:p>
            <a:endParaRPr/>
          </a:p>
        </p:txBody>
      </p:sp>
      <p:sp>
        <p:nvSpPr>
          <p:cNvPr id="22" name="Google Shape;22;p4"/>
          <p:cNvSpPr txBox="1">
            <a:spLocks noGrp="1"/>
          </p:cNvSpPr>
          <p:nvPr>
            <p:ph type="dt" idx="10"/>
          </p:nvPr>
        </p:nvSpPr>
        <p:spPr>
          <a:xfrm>
            <a:off x="2193925" y="30510163"/>
            <a:ext cx="10242550" cy="1752600"/>
          </a:xfrm>
          <a:prstGeom prst="rect">
            <a:avLst/>
          </a:prstGeom>
          <a:noFill/>
          <a:ln>
            <a:noFill/>
          </a:ln>
        </p:spPr>
        <p:txBody>
          <a:bodyPr spcFirstLastPara="1" wrap="square" lIns="543175" tIns="271600" rIns="543175" bIns="271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14995525" y="30510163"/>
            <a:ext cx="13900150" cy="1752600"/>
          </a:xfrm>
          <a:prstGeom prst="rect">
            <a:avLst/>
          </a:prstGeom>
          <a:noFill/>
          <a:ln>
            <a:noFill/>
          </a:ln>
        </p:spPr>
        <p:txBody>
          <a:bodyPr spcFirstLastPara="1" wrap="square" lIns="543175" tIns="271600" rIns="543175" bIns="271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31454725" y="30510163"/>
            <a:ext cx="10242550" cy="1752600"/>
          </a:xfrm>
          <a:prstGeom prst="rect">
            <a:avLst/>
          </a:prstGeom>
          <a:noFill/>
          <a:ln>
            <a:noFill/>
          </a:ln>
        </p:spPr>
        <p:txBody>
          <a:bodyPr spcFirstLastPara="1" wrap="square" lIns="543175" tIns="271600" rIns="543175" bIns="271600" anchor="ctr" anchorCtr="0">
            <a:noAutofit/>
          </a:bodyPr>
          <a:lstStyle>
            <a:lvl1pPr marL="0" lvl="0" indent="0" algn="r">
              <a:spcBef>
                <a:spcPts val="0"/>
              </a:spcBef>
              <a:spcAft>
                <a:spcPts val="0"/>
              </a:spcAft>
              <a:buNone/>
              <a:defRPr sz="7200" b="1" u="sng">
                <a:solidFill>
                  <a:srgbClr val="898989"/>
                </a:solidFill>
                <a:latin typeface="Times New Roman"/>
                <a:ea typeface="Times New Roman"/>
                <a:cs typeface="Times New Roman"/>
                <a:sym typeface="Times New Roman"/>
              </a:defRPr>
            </a:lvl1pPr>
            <a:lvl2pPr marL="0" lvl="1" indent="0" algn="r">
              <a:spcBef>
                <a:spcPts val="0"/>
              </a:spcBef>
              <a:spcAft>
                <a:spcPts val="0"/>
              </a:spcAft>
              <a:buNone/>
              <a:defRPr sz="7200" b="1" u="sng">
                <a:solidFill>
                  <a:srgbClr val="898989"/>
                </a:solidFill>
                <a:latin typeface="Times New Roman"/>
                <a:ea typeface="Times New Roman"/>
                <a:cs typeface="Times New Roman"/>
                <a:sym typeface="Times New Roman"/>
              </a:defRPr>
            </a:lvl2pPr>
            <a:lvl3pPr marL="0" lvl="2" indent="0" algn="r">
              <a:spcBef>
                <a:spcPts val="0"/>
              </a:spcBef>
              <a:spcAft>
                <a:spcPts val="0"/>
              </a:spcAft>
              <a:buNone/>
              <a:defRPr sz="7200" b="1" u="sng">
                <a:solidFill>
                  <a:srgbClr val="898989"/>
                </a:solidFill>
                <a:latin typeface="Times New Roman"/>
                <a:ea typeface="Times New Roman"/>
                <a:cs typeface="Times New Roman"/>
                <a:sym typeface="Times New Roman"/>
              </a:defRPr>
            </a:lvl3pPr>
            <a:lvl4pPr marL="0" lvl="3" indent="0" algn="r">
              <a:spcBef>
                <a:spcPts val="0"/>
              </a:spcBef>
              <a:spcAft>
                <a:spcPts val="0"/>
              </a:spcAft>
              <a:buNone/>
              <a:defRPr sz="7200" b="1" u="sng">
                <a:solidFill>
                  <a:srgbClr val="898989"/>
                </a:solidFill>
                <a:latin typeface="Times New Roman"/>
                <a:ea typeface="Times New Roman"/>
                <a:cs typeface="Times New Roman"/>
                <a:sym typeface="Times New Roman"/>
              </a:defRPr>
            </a:lvl4pPr>
            <a:lvl5pPr marL="0" lvl="4" indent="0" algn="r">
              <a:spcBef>
                <a:spcPts val="0"/>
              </a:spcBef>
              <a:spcAft>
                <a:spcPts val="0"/>
              </a:spcAft>
              <a:buNone/>
              <a:defRPr sz="7200" b="1" u="sng">
                <a:solidFill>
                  <a:srgbClr val="898989"/>
                </a:solidFill>
                <a:latin typeface="Times New Roman"/>
                <a:ea typeface="Times New Roman"/>
                <a:cs typeface="Times New Roman"/>
                <a:sym typeface="Times New Roman"/>
              </a:defRPr>
            </a:lvl5pPr>
            <a:lvl6pPr marL="0" lvl="5" indent="0" algn="r">
              <a:spcBef>
                <a:spcPts val="0"/>
              </a:spcBef>
              <a:spcAft>
                <a:spcPts val="0"/>
              </a:spcAft>
              <a:buNone/>
              <a:defRPr sz="7200" b="1" u="sng">
                <a:solidFill>
                  <a:srgbClr val="898989"/>
                </a:solidFill>
                <a:latin typeface="Times New Roman"/>
                <a:ea typeface="Times New Roman"/>
                <a:cs typeface="Times New Roman"/>
                <a:sym typeface="Times New Roman"/>
              </a:defRPr>
            </a:lvl6pPr>
            <a:lvl7pPr marL="0" lvl="6" indent="0" algn="r">
              <a:spcBef>
                <a:spcPts val="0"/>
              </a:spcBef>
              <a:spcAft>
                <a:spcPts val="0"/>
              </a:spcAft>
              <a:buNone/>
              <a:defRPr sz="7200" b="1" u="sng">
                <a:solidFill>
                  <a:srgbClr val="898989"/>
                </a:solidFill>
                <a:latin typeface="Times New Roman"/>
                <a:ea typeface="Times New Roman"/>
                <a:cs typeface="Times New Roman"/>
                <a:sym typeface="Times New Roman"/>
              </a:defRPr>
            </a:lvl7pPr>
            <a:lvl8pPr marL="0" lvl="7" indent="0" algn="r">
              <a:spcBef>
                <a:spcPts val="0"/>
              </a:spcBef>
              <a:spcAft>
                <a:spcPts val="0"/>
              </a:spcAft>
              <a:buNone/>
              <a:defRPr sz="7200" b="1" u="sng">
                <a:solidFill>
                  <a:srgbClr val="898989"/>
                </a:solidFill>
                <a:latin typeface="Times New Roman"/>
                <a:ea typeface="Times New Roman"/>
                <a:cs typeface="Times New Roman"/>
                <a:sym typeface="Times New Roman"/>
              </a:defRPr>
            </a:lvl8pPr>
            <a:lvl9pPr marL="0" lvl="8" indent="0" algn="r">
              <a:spcBef>
                <a:spcPts val="0"/>
              </a:spcBef>
              <a:spcAft>
                <a:spcPts val="0"/>
              </a:spcAft>
              <a:buNone/>
              <a:defRPr sz="7200" b="1" u="sng">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2193925" y="1317625"/>
            <a:ext cx="39503351" cy="5486400"/>
          </a:xfrm>
          <a:prstGeom prst="rect">
            <a:avLst/>
          </a:prstGeom>
          <a:noFill/>
          <a:ln>
            <a:noFill/>
          </a:ln>
        </p:spPr>
        <p:txBody>
          <a:bodyPr spcFirstLastPara="1" wrap="square" lIns="543175" tIns="271600" rIns="543175" bIns="2716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2193925" y="7680325"/>
            <a:ext cx="39503351" cy="21724937"/>
          </a:xfrm>
          <a:prstGeom prst="rect">
            <a:avLst/>
          </a:prstGeom>
          <a:noFill/>
          <a:ln>
            <a:noFill/>
          </a:ln>
        </p:spPr>
        <p:txBody>
          <a:bodyPr spcFirstLastPara="1" wrap="square" lIns="543175" tIns="271600" rIns="543175" bIns="2716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5"/>
          <p:cNvSpPr txBox="1">
            <a:spLocks noGrp="1"/>
          </p:cNvSpPr>
          <p:nvPr>
            <p:ph type="dt" idx="10"/>
          </p:nvPr>
        </p:nvSpPr>
        <p:spPr>
          <a:xfrm>
            <a:off x="2193925" y="30510163"/>
            <a:ext cx="10242550" cy="1752600"/>
          </a:xfrm>
          <a:prstGeom prst="rect">
            <a:avLst/>
          </a:prstGeom>
          <a:noFill/>
          <a:ln>
            <a:noFill/>
          </a:ln>
        </p:spPr>
        <p:txBody>
          <a:bodyPr spcFirstLastPara="1" wrap="square" lIns="543175" tIns="271600" rIns="543175" bIns="271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14995525" y="30510163"/>
            <a:ext cx="13900150" cy="1752600"/>
          </a:xfrm>
          <a:prstGeom prst="rect">
            <a:avLst/>
          </a:prstGeom>
          <a:noFill/>
          <a:ln>
            <a:noFill/>
          </a:ln>
        </p:spPr>
        <p:txBody>
          <a:bodyPr spcFirstLastPara="1" wrap="square" lIns="543175" tIns="271600" rIns="543175" bIns="271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31454725" y="30510163"/>
            <a:ext cx="10242550" cy="1752600"/>
          </a:xfrm>
          <a:prstGeom prst="rect">
            <a:avLst/>
          </a:prstGeom>
          <a:noFill/>
          <a:ln>
            <a:noFill/>
          </a:ln>
        </p:spPr>
        <p:txBody>
          <a:bodyPr spcFirstLastPara="1" wrap="square" lIns="543175" tIns="271600" rIns="543175" bIns="271600" anchor="ctr" anchorCtr="0">
            <a:noAutofit/>
          </a:bodyPr>
          <a:lstStyle>
            <a:lvl1pPr marL="0" lvl="0" indent="0" algn="r">
              <a:spcBef>
                <a:spcPts val="0"/>
              </a:spcBef>
              <a:spcAft>
                <a:spcPts val="0"/>
              </a:spcAft>
              <a:buNone/>
              <a:defRPr sz="7200" b="1" u="sng">
                <a:solidFill>
                  <a:srgbClr val="898989"/>
                </a:solidFill>
                <a:latin typeface="Times New Roman"/>
                <a:ea typeface="Times New Roman"/>
                <a:cs typeface="Times New Roman"/>
                <a:sym typeface="Times New Roman"/>
              </a:defRPr>
            </a:lvl1pPr>
            <a:lvl2pPr marL="0" lvl="1" indent="0" algn="r">
              <a:spcBef>
                <a:spcPts val="0"/>
              </a:spcBef>
              <a:spcAft>
                <a:spcPts val="0"/>
              </a:spcAft>
              <a:buNone/>
              <a:defRPr sz="7200" b="1" u="sng">
                <a:solidFill>
                  <a:srgbClr val="898989"/>
                </a:solidFill>
                <a:latin typeface="Times New Roman"/>
                <a:ea typeface="Times New Roman"/>
                <a:cs typeface="Times New Roman"/>
                <a:sym typeface="Times New Roman"/>
              </a:defRPr>
            </a:lvl2pPr>
            <a:lvl3pPr marL="0" lvl="2" indent="0" algn="r">
              <a:spcBef>
                <a:spcPts val="0"/>
              </a:spcBef>
              <a:spcAft>
                <a:spcPts val="0"/>
              </a:spcAft>
              <a:buNone/>
              <a:defRPr sz="7200" b="1" u="sng">
                <a:solidFill>
                  <a:srgbClr val="898989"/>
                </a:solidFill>
                <a:latin typeface="Times New Roman"/>
                <a:ea typeface="Times New Roman"/>
                <a:cs typeface="Times New Roman"/>
                <a:sym typeface="Times New Roman"/>
              </a:defRPr>
            </a:lvl3pPr>
            <a:lvl4pPr marL="0" lvl="3" indent="0" algn="r">
              <a:spcBef>
                <a:spcPts val="0"/>
              </a:spcBef>
              <a:spcAft>
                <a:spcPts val="0"/>
              </a:spcAft>
              <a:buNone/>
              <a:defRPr sz="7200" b="1" u="sng">
                <a:solidFill>
                  <a:srgbClr val="898989"/>
                </a:solidFill>
                <a:latin typeface="Times New Roman"/>
                <a:ea typeface="Times New Roman"/>
                <a:cs typeface="Times New Roman"/>
                <a:sym typeface="Times New Roman"/>
              </a:defRPr>
            </a:lvl4pPr>
            <a:lvl5pPr marL="0" lvl="4" indent="0" algn="r">
              <a:spcBef>
                <a:spcPts val="0"/>
              </a:spcBef>
              <a:spcAft>
                <a:spcPts val="0"/>
              </a:spcAft>
              <a:buNone/>
              <a:defRPr sz="7200" b="1" u="sng">
                <a:solidFill>
                  <a:srgbClr val="898989"/>
                </a:solidFill>
                <a:latin typeface="Times New Roman"/>
                <a:ea typeface="Times New Roman"/>
                <a:cs typeface="Times New Roman"/>
                <a:sym typeface="Times New Roman"/>
              </a:defRPr>
            </a:lvl5pPr>
            <a:lvl6pPr marL="0" lvl="5" indent="0" algn="r">
              <a:spcBef>
                <a:spcPts val="0"/>
              </a:spcBef>
              <a:spcAft>
                <a:spcPts val="0"/>
              </a:spcAft>
              <a:buNone/>
              <a:defRPr sz="7200" b="1" u="sng">
                <a:solidFill>
                  <a:srgbClr val="898989"/>
                </a:solidFill>
                <a:latin typeface="Times New Roman"/>
                <a:ea typeface="Times New Roman"/>
                <a:cs typeface="Times New Roman"/>
                <a:sym typeface="Times New Roman"/>
              </a:defRPr>
            </a:lvl6pPr>
            <a:lvl7pPr marL="0" lvl="6" indent="0" algn="r">
              <a:spcBef>
                <a:spcPts val="0"/>
              </a:spcBef>
              <a:spcAft>
                <a:spcPts val="0"/>
              </a:spcAft>
              <a:buNone/>
              <a:defRPr sz="7200" b="1" u="sng">
                <a:solidFill>
                  <a:srgbClr val="898989"/>
                </a:solidFill>
                <a:latin typeface="Times New Roman"/>
                <a:ea typeface="Times New Roman"/>
                <a:cs typeface="Times New Roman"/>
                <a:sym typeface="Times New Roman"/>
              </a:defRPr>
            </a:lvl7pPr>
            <a:lvl8pPr marL="0" lvl="7" indent="0" algn="r">
              <a:spcBef>
                <a:spcPts val="0"/>
              </a:spcBef>
              <a:spcAft>
                <a:spcPts val="0"/>
              </a:spcAft>
              <a:buNone/>
              <a:defRPr sz="7200" b="1" u="sng">
                <a:solidFill>
                  <a:srgbClr val="898989"/>
                </a:solidFill>
                <a:latin typeface="Times New Roman"/>
                <a:ea typeface="Times New Roman"/>
                <a:cs typeface="Times New Roman"/>
                <a:sym typeface="Times New Roman"/>
              </a:defRPr>
            </a:lvl8pPr>
            <a:lvl9pPr marL="0" lvl="8" indent="0" algn="r">
              <a:spcBef>
                <a:spcPts val="0"/>
              </a:spcBef>
              <a:spcAft>
                <a:spcPts val="0"/>
              </a:spcAft>
              <a:buNone/>
              <a:defRPr sz="7200" b="1" u="sng">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467102" y="21153122"/>
            <a:ext cx="37307519" cy="6537960"/>
          </a:xfrm>
          <a:prstGeom prst="rect">
            <a:avLst/>
          </a:prstGeom>
          <a:noFill/>
          <a:ln>
            <a:noFill/>
          </a:ln>
        </p:spPr>
        <p:txBody>
          <a:bodyPr spcFirstLastPara="1" wrap="square" lIns="543175" tIns="271600" rIns="543175" bIns="271600" anchor="t" anchorCtr="0">
            <a:noAutofit/>
          </a:bodyPr>
          <a:lstStyle>
            <a:lvl1pPr lvl="0" algn="l">
              <a:spcBef>
                <a:spcPts val="0"/>
              </a:spcBef>
              <a:spcAft>
                <a:spcPts val="0"/>
              </a:spcAft>
              <a:buSzPts val="1400"/>
              <a:buNone/>
              <a:defRPr sz="238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3467102" y="13952230"/>
            <a:ext cx="37307519" cy="7200898"/>
          </a:xfrm>
          <a:prstGeom prst="rect">
            <a:avLst/>
          </a:prstGeom>
          <a:noFill/>
          <a:ln>
            <a:noFill/>
          </a:ln>
        </p:spPr>
        <p:txBody>
          <a:bodyPr spcFirstLastPara="1" wrap="square" lIns="543175" tIns="271600" rIns="543175" bIns="271600" anchor="b" anchorCtr="0">
            <a:noAutofit/>
          </a:bodyPr>
          <a:lstStyle>
            <a:lvl1pPr marL="457200" lvl="0" indent="-228600" algn="l">
              <a:spcBef>
                <a:spcPts val="2380"/>
              </a:spcBef>
              <a:spcAft>
                <a:spcPts val="0"/>
              </a:spcAft>
              <a:buClr>
                <a:srgbClr val="888888"/>
              </a:buClr>
              <a:buSzPts val="11900"/>
              <a:buNone/>
              <a:defRPr sz="11900">
                <a:solidFill>
                  <a:srgbClr val="888888"/>
                </a:solidFill>
              </a:defRPr>
            </a:lvl1pPr>
            <a:lvl2pPr marL="914400" lvl="1" indent="-228600" algn="l">
              <a:spcBef>
                <a:spcPts val="2120"/>
              </a:spcBef>
              <a:spcAft>
                <a:spcPts val="0"/>
              </a:spcAft>
              <a:buClr>
                <a:srgbClr val="888888"/>
              </a:buClr>
              <a:buSzPts val="10600"/>
              <a:buNone/>
              <a:defRPr sz="10600">
                <a:solidFill>
                  <a:srgbClr val="888888"/>
                </a:solidFill>
              </a:defRPr>
            </a:lvl2pPr>
            <a:lvl3pPr marL="1371600" lvl="2" indent="-228600" algn="l">
              <a:spcBef>
                <a:spcPts val="1900"/>
              </a:spcBef>
              <a:spcAft>
                <a:spcPts val="0"/>
              </a:spcAft>
              <a:buClr>
                <a:srgbClr val="888888"/>
              </a:buClr>
              <a:buSzPts val="9500"/>
              <a:buNone/>
              <a:defRPr sz="9500">
                <a:solidFill>
                  <a:srgbClr val="888888"/>
                </a:solidFill>
              </a:defRPr>
            </a:lvl3pPr>
            <a:lvl4pPr marL="1828800" lvl="3" indent="-228600" algn="l">
              <a:spcBef>
                <a:spcPts val="1660"/>
              </a:spcBef>
              <a:spcAft>
                <a:spcPts val="0"/>
              </a:spcAft>
              <a:buClr>
                <a:srgbClr val="888888"/>
              </a:buClr>
              <a:buSzPts val="8300"/>
              <a:buNone/>
              <a:defRPr sz="8300">
                <a:solidFill>
                  <a:srgbClr val="888888"/>
                </a:solidFill>
              </a:defRPr>
            </a:lvl4pPr>
            <a:lvl5pPr marL="2286000" lvl="4" indent="-228600" algn="l">
              <a:spcBef>
                <a:spcPts val="1660"/>
              </a:spcBef>
              <a:spcAft>
                <a:spcPts val="0"/>
              </a:spcAft>
              <a:buClr>
                <a:srgbClr val="888888"/>
              </a:buClr>
              <a:buSzPts val="8300"/>
              <a:buNone/>
              <a:defRPr sz="8300">
                <a:solidFill>
                  <a:srgbClr val="888888"/>
                </a:solidFill>
              </a:defRPr>
            </a:lvl5pPr>
            <a:lvl6pPr marL="2743200" lvl="5" indent="-228600" algn="l">
              <a:spcBef>
                <a:spcPts val="1660"/>
              </a:spcBef>
              <a:spcAft>
                <a:spcPts val="0"/>
              </a:spcAft>
              <a:buClr>
                <a:srgbClr val="888888"/>
              </a:buClr>
              <a:buSzPts val="8300"/>
              <a:buNone/>
              <a:defRPr sz="8300">
                <a:solidFill>
                  <a:srgbClr val="888888"/>
                </a:solidFill>
              </a:defRPr>
            </a:lvl6pPr>
            <a:lvl7pPr marL="3200400" lvl="6" indent="-228600" algn="l">
              <a:spcBef>
                <a:spcPts val="1660"/>
              </a:spcBef>
              <a:spcAft>
                <a:spcPts val="0"/>
              </a:spcAft>
              <a:buClr>
                <a:srgbClr val="888888"/>
              </a:buClr>
              <a:buSzPts val="8300"/>
              <a:buNone/>
              <a:defRPr sz="8300">
                <a:solidFill>
                  <a:srgbClr val="888888"/>
                </a:solidFill>
              </a:defRPr>
            </a:lvl7pPr>
            <a:lvl8pPr marL="3657600" lvl="7" indent="-228600" algn="l">
              <a:spcBef>
                <a:spcPts val="1660"/>
              </a:spcBef>
              <a:spcAft>
                <a:spcPts val="0"/>
              </a:spcAft>
              <a:buClr>
                <a:srgbClr val="888888"/>
              </a:buClr>
              <a:buSzPts val="8300"/>
              <a:buNone/>
              <a:defRPr sz="8300">
                <a:solidFill>
                  <a:srgbClr val="888888"/>
                </a:solidFill>
              </a:defRPr>
            </a:lvl8pPr>
            <a:lvl9pPr marL="4114800" lvl="8" indent="-228600" algn="l">
              <a:spcBef>
                <a:spcPts val="1660"/>
              </a:spcBef>
              <a:spcAft>
                <a:spcPts val="0"/>
              </a:spcAft>
              <a:buClr>
                <a:srgbClr val="888888"/>
              </a:buClr>
              <a:buSzPts val="8300"/>
              <a:buNone/>
              <a:defRPr sz="8300">
                <a:solidFill>
                  <a:srgbClr val="888888"/>
                </a:solidFill>
              </a:defRPr>
            </a:lvl9pPr>
          </a:lstStyle>
          <a:p>
            <a:endParaRPr/>
          </a:p>
        </p:txBody>
      </p:sp>
      <p:sp>
        <p:nvSpPr>
          <p:cNvPr id="34" name="Google Shape;34;p6"/>
          <p:cNvSpPr txBox="1">
            <a:spLocks noGrp="1"/>
          </p:cNvSpPr>
          <p:nvPr>
            <p:ph type="dt" idx="10"/>
          </p:nvPr>
        </p:nvSpPr>
        <p:spPr>
          <a:xfrm>
            <a:off x="2193925" y="30510163"/>
            <a:ext cx="10242550" cy="1752600"/>
          </a:xfrm>
          <a:prstGeom prst="rect">
            <a:avLst/>
          </a:prstGeom>
          <a:noFill/>
          <a:ln>
            <a:noFill/>
          </a:ln>
        </p:spPr>
        <p:txBody>
          <a:bodyPr spcFirstLastPara="1" wrap="square" lIns="543175" tIns="271600" rIns="543175" bIns="271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14995525" y="30510163"/>
            <a:ext cx="13900150" cy="1752600"/>
          </a:xfrm>
          <a:prstGeom prst="rect">
            <a:avLst/>
          </a:prstGeom>
          <a:noFill/>
          <a:ln>
            <a:noFill/>
          </a:ln>
        </p:spPr>
        <p:txBody>
          <a:bodyPr spcFirstLastPara="1" wrap="square" lIns="543175" tIns="271600" rIns="543175" bIns="271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31454725" y="30510163"/>
            <a:ext cx="10242550" cy="1752600"/>
          </a:xfrm>
          <a:prstGeom prst="rect">
            <a:avLst/>
          </a:prstGeom>
          <a:noFill/>
          <a:ln>
            <a:noFill/>
          </a:ln>
        </p:spPr>
        <p:txBody>
          <a:bodyPr spcFirstLastPara="1" wrap="square" lIns="543175" tIns="271600" rIns="543175" bIns="271600" anchor="ctr" anchorCtr="0">
            <a:noAutofit/>
          </a:bodyPr>
          <a:lstStyle>
            <a:lvl1pPr marL="0" lvl="0" indent="0" algn="r">
              <a:spcBef>
                <a:spcPts val="0"/>
              </a:spcBef>
              <a:spcAft>
                <a:spcPts val="0"/>
              </a:spcAft>
              <a:buNone/>
              <a:defRPr sz="7200" b="1" u="sng">
                <a:solidFill>
                  <a:srgbClr val="898989"/>
                </a:solidFill>
                <a:latin typeface="Times New Roman"/>
                <a:ea typeface="Times New Roman"/>
                <a:cs typeface="Times New Roman"/>
                <a:sym typeface="Times New Roman"/>
              </a:defRPr>
            </a:lvl1pPr>
            <a:lvl2pPr marL="0" lvl="1" indent="0" algn="r">
              <a:spcBef>
                <a:spcPts val="0"/>
              </a:spcBef>
              <a:spcAft>
                <a:spcPts val="0"/>
              </a:spcAft>
              <a:buNone/>
              <a:defRPr sz="7200" b="1" u="sng">
                <a:solidFill>
                  <a:srgbClr val="898989"/>
                </a:solidFill>
                <a:latin typeface="Times New Roman"/>
                <a:ea typeface="Times New Roman"/>
                <a:cs typeface="Times New Roman"/>
                <a:sym typeface="Times New Roman"/>
              </a:defRPr>
            </a:lvl2pPr>
            <a:lvl3pPr marL="0" lvl="2" indent="0" algn="r">
              <a:spcBef>
                <a:spcPts val="0"/>
              </a:spcBef>
              <a:spcAft>
                <a:spcPts val="0"/>
              </a:spcAft>
              <a:buNone/>
              <a:defRPr sz="7200" b="1" u="sng">
                <a:solidFill>
                  <a:srgbClr val="898989"/>
                </a:solidFill>
                <a:latin typeface="Times New Roman"/>
                <a:ea typeface="Times New Roman"/>
                <a:cs typeface="Times New Roman"/>
                <a:sym typeface="Times New Roman"/>
              </a:defRPr>
            </a:lvl3pPr>
            <a:lvl4pPr marL="0" lvl="3" indent="0" algn="r">
              <a:spcBef>
                <a:spcPts val="0"/>
              </a:spcBef>
              <a:spcAft>
                <a:spcPts val="0"/>
              </a:spcAft>
              <a:buNone/>
              <a:defRPr sz="7200" b="1" u="sng">
                <a:solidFill>
                  <a:srgbClr val="898989"/>
                </a:solidFill>
                <a:latin typeface="Times New Roman"/>
                <a:ea typeface="Times New Roman"/>
                <a:cs typeface="Times New Roman"/>
                <a:sym typeface="Times New Roman"/>
              </a:defRPr>
            </a:lvl4pPr>
            <a:lvl5pPr marL="0" lvl="4" indent="0" algn="r">
              <a:spcBef>
                <a:spcPts val="0"/>
              </a:spcBef>
              <a:spcAft>
                <a:spcPts val="0"/>
              </a:spcAft>
              <a:buNone/>
              <a:defRPr sz="7200" b="1" u="sng">
                <a:solidFill>
                  <a:srgbClr val="898989"/>
                </a:solidFill>
                <a:latin typeface="Times New Roman"/>
                <a:ea typeface="Times New Roman"/>
                <a:cs typeface="Times New Roman"/>
                <a:sym typeface="Times New Roman"/>
              </a:defRPr>
            </a:lvl5pPr>
            <a:lvl6pPr marL="0" lvl="5" indent="0" algn="r">
              <a:spcBef>
                <a:spcPts val="0"/>
              </a:spcBef>
              <a:spcAft>
                <a:spcPts val="0"/>
              </a:spcAft>
              <a:buNone/>
              <a:defRPr sz="7200" b="1" u="sng">
                <a:solidFill>
                  <a:srgbClr val="898989"/>
                </a:solidFill>
                <a:latin typeface="Times New Roman"/>
                <a:ea typeface="Times New Roman"/>
                <a:cs typeface="Times New Roman"/>
                <a:sym typeface="Times New Roman"/>
              </a:defRPr>
            </a:lvl6pPr>
            <a:lvl7pPr marL="0" lvl="6" indent="0" algn="r">
              <a:spcBef>
                <a:spcPts val="0"/>
              </a:spcBef>
              <a:spcAft>
                <a:spcPts val="0"/>
              </a:spcAft>
              <a:buNone/>
              <a:defRPr sz="7200" b="1" u="sng">
                <a:solidFill>
                  <a:srgbClr val="898989"/>
                </a:solidFill>
                <a:latin typeface="Times New Roman"/>
                <a:ea typeface="Times New Roman"/>
                <a:cs typeface="Times New Roman"/>
                <a:sym typeface="Times New Roman"/>
              </a:defRPr>
            </a:lvl7pPr>
            <a:lvl8pPr marL="0" lvl="7" indent="0" algn="r">
              <a:spcBef>
                <a:spcPts val="0"/>
              </a:spcBef>
              <a:spcAft>
                <a:spcPts val="0"/>
              </a:spcAft>
              <a:buNone/>
              <a:defRPr sz="7200" b="1" u="sng">
                <a:solidFill>
                  <a:srgbClr val="898989"/>
                </a:solidFill>
                <a:latin typeface="Times New Roman"/>
                <a:ea typeface="Times New Roman"/>
                <a:cs typeface="Times New Roman"/>
                <a:sym typeface="Times New Roman"/>
              </a:defRPr>
            </a:lvl8pPr>
            <a:lvl9pPr marL="0" lvl="8" indent="0" algn="r">
              <a:spcBef>
                <a:spcPts val="0"/>
              </a:spcBef>
              <a:spcAft>
                <a:spcPts val="0"/>
              </a:spcAft>
              <a:buNone/>
              <a:defRPr sz="7200" b="1" u="sng">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2193925" y="1317625"/>
            <a:ext cx="39503351" cy="5486400"/>
          </a:xfrm>
          <a:prstGeom prst="rect">
            <a:avLst/>
          </a:prstGeom>
          <a:noFill/>
          <a:ln>
            <a:noFill/>
          </a:ln>
        </p:spPr>
        <p:txBody>
          <a:bodyPr spcFirstLastPara="1" wrap="square" lIns="543175" tIns="271600" rIns="543175" bIns="2716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10530842" y="36865563"/>
            <a:ext cx="94442282" cy="104279697"/>
          </a:xfrm>
          <a:prstGeom prst="rect">
            <a:avLst/>
          </a:prstGeom>
          <a:noFill/>
          <a:ln>
            <a:noFill/>
          </a:ln>
        </p:spPr>
        <p:txBody>
          <a:bodyPr spcFirstLastPara="1" wrap="square" lIns="543175" tIns="271600" rIns="543175" bIns="271600" anchor="t" anchorCtr="0">
            <a:noAutofit/>
          </a:bodyPr>
          <a:lstStyle>
            <a:lvl1pPr marL="457200" lvl="0" indent="-1282700" algn="l">
              <a:spcBef>
                <a:spcPts val="3320"/>
              </a:spcBef>
              <a:spcAft>
                <a:spcPts val="0"/>
              </a:spcAft>
              <a:buClr>
                <a:schemeClr val="dk1"/>
              </a:buClr>
              <a:buSzPts val="16600"/>
              <a:buChar char="•"/>
              <a:defRPr sz="16600"/>
            </a:lvl1pPr>
            <a:lvl2pPr marL="914400" lvl="1" indent="-1130300" algn="l">
              <a:spcBef>
                <a:spcPts val="2840"/>
              </a:spcBef>
              <a:spcAft>
                <a:spcPts val="0"/>
              </a:spcAft>
              <a:buClr>
                <a:schemeClr val="dk1"/>
              </a:buClr>
              <a:buSzPts val="14200"/>
              <a:buChar char="–"/>
              <a:defRPr sz="14200"/>
            </a:lvl2pPr>
            <a:lvl3pPr marL="1371600" lvl="2" indent="-984250" algn="l">
              <a:spcBef>
                <a:spcPts val="2380"/>
              </a:spcBef>
              <a:spcAft>
                <a:spcPts val="0"/>
              </a:spcAft>
              <a:buClr>
                <a:schemeClr val="dk1"/>
              </a:buClr>
              <a:buSzPts val="11900"/>
              <a:buChar char="•"/>
              <a:defRPr sz="11900"/>
            </a:lvl3pPr>
            <a:lvl4pPr marL="1828800" lvl="3" indent="-901700" algn="l">
              <a:spcBef>
                <a:spcPts val="2120"/>
              </a:spcBef>
              <a:spcAft>
                <a:spcPts val="0"/>
              </a:spcAft>
              <a:buClr>
                <a:schemeClr val="dk1"/>
              </a:buClr>
              <a:buSzPts val="10600"/>
              <a:buChar char="–"/>
              <a:defRPr sz="10600"/>
            </a:lvl4pPr>
            <a:lvl5pPr marL="2286000" lvl="4" indent="-901700" algn="l">
              <a:spcBef>
                <a:spcPts val="2120"/>
              </a:spcBef>
              <a:spcAft>
                <a:spcPts val="0"/>
              </a:spcAft>
              <a:buClr>
                <a:schemeClr val="dk1"/>
              </a:buClr>
              <a:buSzPts val="10600"/>
              <a:buChar char="»"/>
              <a:defRPr sz="10600"/>
            </a:lvl5pPr>
            <a:lvl6pPr marL="2743200" lvl="5" indent="-901700" algn="l">
              <a:spcBef>
                <a:spcPts val="2120"/>
              </a:spcBef>
              <a:spcAft>
                <a:spcPts val="0"/>
              </a:spcAft>
              <a:buClr>
                <a:schemeClr val="dk1"/>
              </a:buClr>
              <a:buSzPts val="10600"/>
              <a:buChar char="•"/>
              <a:defRPr sz="10600"/>
            </a:lvl6pPr>
            <a:lvl7pPr marL="3200400" lvl="6" indent="-901700" algn="l">
              <a:spcBef>
                <a:spcPts val="2120"/>
              </a:spcBef>
              <a:spcAft>
                <a:spcPts val="0"/>
              </a:spcAft>
              <a:buClr>
                <a:schemeClr val="dk1"/>
              </a:buClr>
              <a:buSzPts val="10600"/>
              <a:buChar char="•"/>
              <a:defRPr sz="10600"/>
            </a:lvl7pPr>
            <a:lvl8pPr marL="3657600" lvl="7" indent="-901700" algn="l">
              <a:spcBef>
                <a:spcPts val="2120"/>
              </a:spcBef>
              <a:spcAft>
                <a:spcPts val="0"/>
              </a:spcAft>
              <a:buClr>
                <a:schemeClr val="dk1"/>
              </a:buClr>
              <a:buSzPts val="10600"/>
              <a:buChar char="•"/>
              <a:defRPr sz="10600"/>
            </a:lvl8pPr>
            <a:lvl9pPr marL="4114800" lvl="8" indent="-901700" algn="l">
              <a:spcBef>
                <a:spcPts val="2120"/>
              </a:spcBef>
              <a:spcAft>
                <a:spcPts val="0"/>
              </a:spcAft>
              <a:buClr>
                <a:schemeClr val="dk1"/>
              </a:buClr>
              <a:buSzPts val="10600"/>
              <a:buChar char="•"/>
              <a:defRPr sz="10600"/>
            </a:lvl9pPr>
          </a:lstStyle>
          <a:p>
            <a:endParaRPr/>
          </a:p>
        </p:txBody>
      </p:sp>
      <p:sp>
        <p:nvSpPr>
          <p:cNvPr id="40" name="Google Shape;40;p7"/>
          <p:cNvSpPr txBox="1">
            <a:spLocks noGrp="1"/>
          </p:cNvSpPr>
          <p:nvPr>
            <p:ph type="body" idx="2"/>
          </p:nvPr>
        </p:nvSpPr>
        <p:spPr>
          <a:xfrm>
            <a:off x="105704638" y="36865563"/>
            <a:ext cx="94442282" cy="104279697"/>
          </a:xfrm>
          <a:prstGeom prst="rect">
            <a:avLst/>
          </a:prstGeom>
          <a:noFill/>
          <a:ln>
            <a:noFill/>
          </a:ln>
        </p:spPr>
        <p:txBody>
          <a:bodyPr spcFirstLastPara="1" wrap="square" lIns="543175" tIns="271600" rIns="543175" bIns="271600" anchor="t" anchorCtr="0">
            <a:noAutofit/>
          </a:bodyPr>
          <a:lstStyle>
            <a:lvl1pPr marL="457200" lvl="0" indent="-1282700" algn="l">
              <a:spcBef>
                <a:spcPts val="3320"/>
              </a:spcBef>
              <a:spcAft>
                <a:spcPts val="0"/>
              </a:spcAft>
              <a:buClr>
                <a:schemeClr val="dk1"/>
              </a:buClr>
              <a:buSzPts val="16600"/>
              <a:buChar char="•"/>
              <a:defRPr sz="16600"/>
            </a:lvl1pPr>
            <a:lvl2pPr marL="914400" lvl="1" indent="-1130300" algn="l">
              <a:spcBef>
                <a:spcPts val="2840"/>
              </a:spcBef>
              <a:spcAft>
                <a:spcPts val="0"/>
              </a:spcAft>
              <a:buClr>
                <a:schemeClr val="dk1"/>
              </a:buClr>
              <a:buSzPts val="14200"/>
              <a:buChar char="–"/>
              <a:defRPr sz="14200"/>
            </a:lvl2pPr>
            <a:lvl3pPr marL="1371600" lvl="2" indent="-984250" algn="l">
              <a:spcBef>
                <a:spcPts val="2380"/>
              </a:spcBef>
              <a:spcAft>
                <a:spcPts val="0"/>
              </a:spcAft>
              <a:buClr>
                <a:schemeClr val="dk1"/>
              </a:buClr>
              <a:buSzPts val="11900"/>
              <a:buChar char="•"/>
              <a:defRPr sz="11900"/>
            </a:lvl3pPr>
            <a:lvl4pPr marL="1828800" lvl="3" indent="-901700" algn="l">
              <a:spcBef>
                <a:spcPts val="2120"/>
              </a:spcBef>
              <a:spcAft>
                <a:spcPts val="0"/>
              </a:spcAft>
              <a:buClr>
                <a:schemeClr val="dk1"/>
              </a:buClr>
              <a:buSzPts val="10600"/>
              <a:buChar char="–"/>
              <a:defRPr sz="10600"/>
            </a:lvl4pPr>
            <a:lvl5pPr marL="2286000" lvl="4" indent="-901700" algn="l">
              <a:spcBef>
                <a:spcPts val="2120"/>
              </a:spcBef>
              <a:spcAft>
                <a:spcPts val="0"/>
              </a:spcAft>
              <a:buClr>
                <a:schemeClr val="dk1"/>
              </a:buClr>
              <a:buSzPts val="10600"/>
              <a:buChar char="»"/>
              <a:defRPr sz="10600"/>
            </a:lvl5pPr>
            <a:lvl6pPr marL="2743200" lvl="5" indent="-901700" algn="l">
              <a:spcBef>
                <a:spcPts val="2120"/>
              </a:spcBef>
              <a:spcAft>
                <a:spcPts val="0"/>
              </a:spcAft>
              <a:buClr>
                <a:schemeClr val="dk1"/>
              </a:buClr>
              <a:buSzPts val="10600"/>
              <a:buChar char="•"/>
              <a:defRPr sz="10600"/>
            </a:lvl6pPr>
            <a:lvl7pPr marL="3200400" lvl="6" indent="-901700" algn="l">
              <a:spcBef>
                <a:spcPts val="2120"/>
              </a:spcBef>
              <a:spcAft>
                <a:spcPts val="0"/>
              </a:spcAft>
              <a:buClr>
                <a:schemeClr val="dk1"/>
              </a:buClr>
              <a:buSzPts val="10600"/>
              <a:buChar char="•"/>
              <a:defRPr sz="10600"/>
            </a:lvl7pPr>
            <a:lvl8pPr marL="3657600" lvl="7" indent="-901700" algn="l">
              <a:spcBef>
                <a:spcPts val="2120"/>
              </a:spcBef>
              <a:spcAft>
                <a:spcPts val="0"/>
              </a:spcAft>
              <a:buClr>
                <a:schemeClr val="dk1"/>
              </a:buClr>
              <a:buSzPts val="10600"/>
              <a:buChar char="•"/>
              <a:defRPr sz="10600"/>
            </a:lvl8pPr>
            <a:lvl9pPr marL="4114800" lvl="8" indent="-901700" algn="l">
              <a:spcBef>
                <a:spcPts val="2120"/>
              </a:spcBef>
              <a:spcAft>
                <a:spcPts val="0"/>
              </a:spcAft>
              <a:buClr>
                <a:schemeClr val="dk1"/>
              </a:buClr>
              <a:buSzPts val="10600"/>
              <a:buChar char="•"/>
              <a:defRPr sz="10600"/>
            </a:lvl9pPr>
          </a:lstStyle>
          <a:p>
            <a:endParaRPr/>
          </a:p>
        </p:txBody>
      </p:sp>
      <p:sp>
        <p:nvSpPr>
          <p:cNvPr id="41" name="Google Shape;41;p7"/>
          <p:cNvSpPr txBox="1">
            <a:spLocks noGrp="1"/>
          </p:cNvSpPr>
          <p:nvPr>
            <p:ph type="dt" idx="10"/>
          </p:nvPr>
        </p:nvSpPr>
        <p:spPr>
          <a:xfrm>
            <a:off x="2193925" y="30510163"/>
            <a:ext cx="10242550" cy="1752600"/>
          </a:xfrm>
          <a:prstGeom prst="rect">
            <a:avLst/>
          </a:prstGeom>
          <a:noFill/>
          <a:ln>
            <a:noFill/>
          </a:ln>
        </p:spPr>
        <p:txBody>
          <a:bodyPr spcFirstLastPara="1" wrap="square" lIns="543175" tIns="271600" rIns="543175" bIns="271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14995525" y="30510163"/>
            <a:ext cx="13900150" cy="1752600"/>
          </a:xfrm>
          <a:prstGeom prst="rect">
            <a:avLst/>
          </a:prstGeom>
          <a:noFill/>
          <a:ln>
            <a:noFill/>
          </a:ln>
        </p:spPr>
        <p:txBody>
          <a:bodyPr spcFirstLastPara="1" wrap="square" lIns="543175" tIns="271600" rIns="543175" bIns="271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31454725" y="30510163"/>
            <a:ext cx="10242550" cy="1752600"/>
          </a:xfrm>
          <a:prstGeom prst="rect">
            <a:avLst/>
          </a:prstGeom>
          <a:noFill/>
          <a:ln>
            <a:noFill/>
          </a:ln>
        </p:spPr>
        <p:txBody>
          <a:bodyPr spcFirstLastPara="1" wrap="square" lIns="543175" tIns="271600" rIns="543175" bIns="271600" anchor="ctr" anchorCtr="0">
            <a:noAutofit/>
          </a:bodyPr>
          <a:lstStyle>
            <a:lvl1pPr marL="0" lvl="0" indent="0" algn="r">
              <a:spcBef>
                <a:spcPts val="0"/>
              </a:spcBef>
              <a:spcAft>
                <a:spcPts val="0"/>
              </a:spcAft>
              <a:buNone/>
              <a:defRPr sz="7200" b="1" u="sng">
                <a:solidFill>
                  <a:srgbClr val="898989"/>
                </a:solidFill>
                <a:latin typeface="Times New Roman"/>
                <a:ea typeface="Times New Roman"/>
                <a:cs typeface="Times New Roman"/>
                <a:sym typeface="Times New Roman"/>
              </a:defRPr>
            </a:lvl1pPr>
            <a:lvl2pPr marL="0" lvl="1" indent="0" algn="r">
              <a:spcBef>
                <a:spcPts val="0"/>
              </a:spcBef>
              <a:spcAft>
                <a:spcPts val="0"/>
              </a:spcAft>
              <a:buNone/>
              <a:defRPr sz="7200" b="1" u="sng">
                <a:solidFill>
                  <a:srgbClr val="898989"/>
                </a:solidFill>
                <a:latin typeface="Times New Roman"/>
                <a:ea typeface="Times New Roman"/>
                <a:cs typeface="Times New Roman"/>
                <a:sym typeface="Times New Roman"/>
              </a:defRPr>
            </a:lvl2pPr>
            <a:lvl3pPr marL="0" lvl="2" indent="0" algn="r">
              <a:spcBef>
                <a:spcPts val="0"/>
              </a:spcBef>
              <a:spcAft>
                <a:spcPts val="0"/>
              </a:spcAft>
              <a:buNone/>
              <a:defRPr sz="7200" b="1" u="sng">
                <a:solidFill>
                  <a:srgbClr val="898989"/>
                </a:solidFill>
                <a:latin typeface="Times New Roman"/>
                <a:ea typeface="Times New Roman"/>
                <a:cs typeface="Times New Roman"/>
                <a:sym typeface="Times New Roman"/>
              </a:defRPr>
            </a:lvl3pPr>
            <a:lvl4pPr marL="0" lvl="3" indent="0" algn="r">
              <a:spcBef>
                <a:spcPts val="0"/>
              </a:spcBef>
              <a:spcAft>
                <a:spcPts val="0"/>
              </a:spcAft>
              <a:buNone/>
              <a:defRPr sz="7200" b="1" u="sng">
                <a:solidFill>
                  <a:srgbClr val="898989"/>
                </a:solidFill>
                <a:latin typeface="Times New Roman"/>
                <a:ea typeface="Times New Roman"/>
                <a:cs typeface="Times New Roman"/>
                <a:sym typeface="Times New Roman"/>
              </a:defRPr>
            </a:lvl4pPr>
            <a:lvl5pPr marL="0" lvl="4" indent="0" algn="r">
              <a:spcBef>
                <a:spcPts val="0"/>
              </a:spcBef>
              <a:spcAft>
                <a:spcPts val="0"/>
              </a:spcAft>
              <a:buNone/>
              <a:defRPr sz="7200" b="1" u="sng">
                <a:solidFill>
                  <a:srgbClr val="898989"/>
                </a:solidFill>
                <a:latin typeface="Times New Roman"/>
                <a:ea typeface="Times New Roman"/>
                <a:cs typeface="Times New Roman"/>
                <a:sym typeface="Times New Roman"/>
              </a:defRPr>
            </a:lvl5pPr>
            <a:lvl6pPr marL="0" lvl="5" indent="0" algn="r">
              <a:spcBef>
                <a:spcPts val="0"/>
              </a:spcBef>
              <a:spcAft>
                <a:spcPts val="0"/>
              </a:spcAft>
              <a:buNone/>
              <a:defRPr sz="7200" b="1" u="sng">
                <a:solidFill>
                  <a:srgbClr val="898989"/>
                </a:solidFill>
                <a:latin typeface="Times New Roman"/>
                <a:ea typeface="Times New Roman"/>
                <a:cs typeface="Times New Roman"/>
                <a:sym typeface="Times New Roman"/>
              </a:defRPr>
            </a:lvl6pPr>
            <a:lvl7pPr marL="0" lvl="6" indent="0" algn="r">
              <a:spcBef>
                <a:spcPts val="0"/>
              </a:spcBef>
              <a:spcAft>
                <a:spcPts val="0"/>
              </a:spcAft>
              <a:buNone/>
              <a:defRPr sz="7200" b="1" u="sng">
                <a:solidFill>
                  <a:srgbClr val="898989"/>
                </a:solidFill>
                <a:latin typeface="Times New Roman"/>
                <a:ea typeface="Times New Roman"/>
                <a:cs typeface="Times New Roman"/>
                <a:sym typeface="Times New Roman"/>
              </a:defRPr>
            </a:lvl7pPr>
            <a:lvl8pPr marL="0" lvl="7" indent="0" algn="r">
              <a:spcBef>
                <a:spcPts val="0"/>
              </a:spcBef>
              <a:spcAft>
                <a:spcPts val="0"/>
              </a:spcAft>
              <a:buNone/>
              <a:defRPr sz="7200" b="1" u="sng">
                <a:solidFill>
                  <a:srgbClr val="898989"/>
                </a:solidFill>
                <a:latin typeface="Times New Roman"/>
                <a:ea typeface="Times New Roman"/>
                <a:cs typeface="Times New Roman"/>
                <a:sym typeface="Times New Roman"/>
              </a:defRPr>
            </a:lvl8pPr>
            <a:lvl9pPr marL="0" lvl="8" indent="0" algn="r">
              <a:spcBef>
                <a:spcPts val="0"/>
              </a:spcBef>
              <a:spcAft>
                <a:spcPts val="0"/>
              </a:spcAft>
              <a:buNone/>
              <a:defRPr sz="7200" b="1" u="sng">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2194560" y="1318262"/>
            <a:ext cx="39502081" cy="5486400"/>
          </a:xfrm>
          <a:prstGeom prst="rect">
            <a:avLst/>
          </a:prstGeom>
          <a:noFill/>
          <a:ln>
            <a:noFill/>
          </a:ln>
        </p:spPr>
        <p:txBody>
          <a:bodyPr spcFirstLastPara="1" wrap="square" lIns="543175" tIns="271600" rIns="543175" bIns="2716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2194560" y="7368543"/>
            <a:ext cx="19392902" cy="3070858"/>
          </a:xfrm>
          <a:prstGeom prst="rect">
            <a:avLst/>
          </a:prstGeom>
          <a:noFill/>
          <a:ln>
            <a:noFill/>
          </a:ln>
        </p:spPr>
        <p:txBody>
          <a:bodyPr spcFirstLastPara="1" wrap="square" lIns="543175" tIns="271600" rIns="543175" bIns="271600" anchor="b" anchorCtr="0">
            <a:noAutofit/>
          </a:bodyPr>
          <a:lstStyle>
            <a:lvl1pPr marL="457200" lvl="0" indent="-228600" algn="l">
              <a:spcBef>
                <a:spcPts val="2840"/>
              </a:spcBef>
              <a:spcAft>
                <a:spcPts val="0"/>
              </a:spcAft>
              <a:buClr>
                <a:schemeClr val="dk1"/>
              </a:buClr>
              <a:buSzPts val="14200"/>
              <a:buNone/>
              <a:defRPr sz="14200" b="1"/>
            </a:lvl1pPr>
            <a:lvl2pPr marL="914400" lvl="1" indent="-228600" algn="l">
              <a:spcBef>
                <a:spcPts val="2380"/>
              </a:spcBef>
              <a:spcAft>
                <a:spcPts val="0"/>
              </a:spcAft>
              <a:buClr>
                <a:schemeClr val="dk1"/>
              </a:buClr>
              <a:buSzPts val="11900"/>
              <a:buNone/>
              <a:defRPr sz="11900" b="1"/>
            </a:lvl2pPr>
            <a:lvl3pPr marL="1371600" lvl="2" indent="-228600" algn="l">
              <a:spcBef>
                <a:spcPts val="2120"/>
              </a:spcBef>
              <a:spcAft>
                <a:spcPts val="0"/>
              </a:spcAft>
              <a:buClr>
                <a:schemeClr val="dk1"/>
              </a:buClr>
              <a:buSzPts val="10600"/>
              <a:buNone/>
              <a:defRPr sz="10600" b="1"/>
            </a:lvl3pPr>
            <a:lvl4pPr marL="1828800" lvl="3" indent="-228600" algn="l">
              <a:spcBef>
                <a:spcPts val="1900"/>
              </a:spcBef>
              <a:spcAft>
                <a:spcPts val="0"/>
              </a:spcAft>
              <a:buClr>
                <a:schemeClr val="dk1"/>
              </a:buClr>
              <a:buSzPts val="9500"/>
              <a:buNone/>
              <a:defRPr sz="9500" b="1"/>
            </a:lvl4pPr>
            <a:lvl5pPr marL="2286000" lvl="4" indent="-228600" algn="l">
              <a:spcBef>
                <a:spcPts val="1900"/>
              </a:spcBef>
              <a:spcAft>
                <a:spcPts val="0"/>
              </a:spcAft>
              <a:buClr>
                <a:schemeClr val="dk1"/>
              </a:buClr>
              <a:buSzPts val="9500"/>
              <a:buNone/>
              <a:defRPr sz="9500" b="1"/>
            </a:lvl5pPr>
            <a:lvl6pPr marL="2743200" lvl="5" indent="-228600" algn="l">
              <a:spcBef>
                <a:spcPts val="1900"/>
              </a:spcBef>
              <a:spcAft>
                <a:spcPts val="0"/>
              </a:spcAft>
              <a:buClr>
                <a:schemeClr val="dk1"/>
              </a:buClr>
              <a:buSzPts val="9500"/>
              <a:buNone/>
              <a:defRPr sz="9500" b="1"/>
            </a:lvl6pPr>
            <a:lvl7pPr marL="3200400" lvl="6" indent="-228600" algn="l">
              <a:spcBef>
                <a:spcPts val="1900"/>
              </a:spcBef>
              <a:spcAft>
                <a:spcPts val="0"/>
              </a:spcAft>
              <a:buClr>
                <a:schemeClr val="dk1"/>
              </a:buClr>
              <a:buSzPts val="9500"/>
              <a:buNone/>
              <a:defRPr sz="9500" b="1"/>
            </a:lvl7pPr>
            <a:lvl8pPr marL="3657600" lvl="7" indent="-228600" algn="l">
              <a:spcBef>
                <a:spcPts val="1900"/>
              </a:spcBef>
              <a:spcAft>
                <a:spcPts val="0"/>
              </a:spcAft>
              <a:buClr>
                <a:schemeClr val="dk1"/>
              </a:buClr>
              <a:buSzPts val="9500"/>
              <a:buNone/>
              <a:defRPr sz="9500" b="1"/>
            </a:lvl8pPr>
            <a:lvl9pPr marL="4114800" lvl="8" indent="-228600" algn="l">
              <a:spcBef>
                <a:spcPts val="1900"/>
              </a:spcBef>
              <a:spcAft>
                <a:spcPts val="0"/>
              </a:spcAft>
              <a:buClr>
                <a:schemeClr val="dk1"/>
              </a:buClr>
              <a:buSzPts val="9500"/>
              <a:buNone/>
              <a:defRPr sz="9500" b="1"/>
            </a:lvl9pPr>
          </a:lstStyle>
          <a:p>
            <a:endParaRPr/>
          </a:p>
        </p:txBody>
      </p:sp>
      <p:sp>
        <p:nvSpPr>
          <p:cNvPr id="47" name="Google Shape;47;p8"/>
          <p:cNvSpPr txBox="1">
            <a:spLocks noGrp="1"/>
          </p:cNvSpPr>
          <p:nvPr>
            <p:ph type="body" idx="2"/>
          </p:nvPr>
        </p:nvSpPr>
        <p:spPr>
          <a:xfrm>
            <a:off x="2194560" y="10439401"/>
            <a:ext cx="19392902" cy="18966182"/>
          </a:xfrm>
          <a:prstGeom prst="rect">
            <a:avLst/>
          </a:prstGeom>
          <a:noFill/>
          <a:ln>
            <a:noFill/>
          </a:ln>
        </p:spPr>
        <p:txBody>
          <a:bodyPr spcFirstLastPara="1" wrap="square" lIns="543175" tIns="271600" rIns="543175" bIns="271600" anchor="t" anchorCtr="0">
            <a:noAutofit/>
          </a:bodyPr>
          <a:lstStyle>
            <a:lvl1pPr marL="457200" lvl="0" indent="-1130300" algn="l">
              <a:spcBef>
                <a:spcPts val="2840"/>
              </a:spcBef>
              <a:spcAft>
                <a:spcPts val="0"/>
              </a:spcAft>
              <a:buClr>
                <a:schemeClr val="dk1"/>
              </a:buClr>
              <a:buSzPts val="14200"/>
              <a:buChar char="•"/>
              <a:defRPr sz="14200"/>
            </a:lvl1pPr>
            <a:lvl2pPr marL="914400" lvl="1" indent="-984250" algn="l">
              <a:spcBef>
                <a:spcPts val="2380"/>
              </a:spcBef>
              <a:spcAft>
                <a:spcPts val="0"/>
              </a:spcAft>
              <a:buClr>
                <a:schemeClr val="dk1"/>
              </a:buClr>
              <a:buSzPts val="11900"/>
              <a:buChar char="–"/>
              <a:defRPr sz="11900"/>
            </a:lvl2pPr>
            <a:lvl3pPr marL="1371600" lvl="2" indent="-901700" algn="l">
              <a:spcBef>
                <a:spcPts val="2120"/>
              </a:spcBef>
              <a:spcAft>
                <a:spcPts val="0"/>
              </a:spcAft>
              <a:buClr>
                <a:schemeClr val="dk1"/>
              </a:buClr>
              <a:buSzPts val="10600"/>
              <a:buChar char="•"/>
              <a:defRPr sz="10600"/>
            </a:lvl3pPr>
            <a:lvl4pPr marL="1828800" lvl="3" indent="-831850" algn="l">
              <a:spcBef>
                <a:spcPts val="1900"/>
              </a:spcBef>
              <a:spcAft>
                <a:spcPts val="0"/>
              </a:spcAft>
              <a:buClr>
                <a:schemeClr val="dk1"/>
              </a:buClr>
              <a:buSzPts val="9500"/>
              <a:buChar char="–"/>
              <a:defRPr sz="9500"/>
            </a:lvl4pPr>
            <a:lvl5pPr marL="2286000" lvl="4" indent="-831850" algn="l">
              <a:spcBef>
                <a:spcPts val="1900"/>
              </a:spcBef>
              <a:spcAft>
                <a:spcPts val="0"/>
              </a:spcAft>
              <a:buClr>
                <a:schemeClr val="dk1"/>
              </a:buClr>
              <a:buSzPts val="9500"/>
              <a:buChar char="»"/>
              <a:defRPr sz="9500"/>
            </a:lvl5pPr>
            <a:lvl6pPr marL="2743200" lvl="5" indent="-831850" algn="l">
              <a:spcBef>
                <a:spcPts val="1900"/>
              </a:spcBef>
              <a:spcAft>
                <a:spcPts val="0"/>
              </a:spcAft>
              <a:buClr>
                <a:schemeClr val="dk1"/>
              </a:buClr>
              <a:buSzPts val="9500"/>
              <a:buChar char="•"/>
              <a:defRPr sz="9500"/>
            </a:lvl6pPr>
            <a:lvl7pPr marL="3200400" lvl="6" indent="-831850" algn="l">
              <a:spcBef>
                <a:spcPts val="1900"/>
              </a:spcBef>
              <a:spcAft>
                <a:spcPts val="0"/>
              </a:spcAft>
              <a:buClr>
                <a:schemeClr val="dk1"/>
              </a:buClr>
              <a:buSzPts val="9500"/>
              <a:buChar char="•"/>
              <a:defRPr sz="9500"/>
            </a:lvl7pPr>
            <a:lvl8pPr marL="3657600" lvl="7" indent="-831850" algn="l">
              <a:spcBef>
                <a:spcPts val="1900"/>
              </a:spcBef>
              <a:spcAft>
                <a:spcPts val="0"/>
              </a:spcAft>
              <a:buClr>
                <a:schemeClr val="dk1"/>
              </a:buClr>
              <a:buSzPts val="9500"/>
              <a:buChar char="•"/>
              <a:defRPr sz="9500"/>
            </a:lvl8pPr>
            <a:lvl9pPr marL="4114800" lvl="8" indent="-831850" algn="l">
              <a:spcBef>
                <a:spcPts val="1900"/>
              </a:spcBef>
              <a:spcAft>
                <a:spcPts val="0"/>
              </a:spcAft>
              <a:buClr>
                <a:schemeClr val="dk1"/>
              </a:buClr>
              <a:buSzPts val="9500"/>
              <a:buChar char="•"/>
              <a:defRPr sz="9500"/>
            </a:lvl9pPr>
          </a:lstStyle>
          <a:p>
            <a:endParaRPr/>
          </a:p>
        </p:txBody>
      </p:sp>
      <p:sp>
        <p:nvSpPr>
          <p:cNvPr id="48" name="Google Shape;48;p8"/>
          <p:cNvSpPr txBox="1">
            <a:spLocks noGrp="1"/>
          </p:cNvSpPr>
          <p:nvPr>
            <p:ph type="body" idx="3"/>
          </p:nvPr>
        </p:nvSpPr>
        <p:spPr>
          <a:xfrm>
            <a:off x="22296122" y="7368543"/>
            <a:ext cx="19400519" cy="3070858"/>
          </a:xfrm>
          <a:prstGeom prst="rect">
            <a:avLst/>
          </a:prstGeom>
          <a:noFill/>
          <a:ln>
            <a:noFill/>
          </a:ln>
        </p:spPr>
        <p:txBody>
          <a:bodyPr spcFirstLastPara="1" wrap="square" lIns="543175" tIns="271600" rIns="543175" bIns="271600" anchor="b" anchorCtr="0">
            <a:noAutofit/>
          </a:bodyPr>
          <a:lstStyle>
            <a:lvl1pPr marL="457200" lvl="0" indent="-228600" algn="l">
              <a:spcBef>
                <a:spcPts val="2840"/>
              </a:spcBef>
              <a:spcAft>
                <a:spcPts val="0"/>
              </a:spcAft>
              <a:buClr>
                <a:schemeClr val="dk1"/>
              </a:buClr>
              <a:buSzPts val="14200"/>
              <a:buNone/>
              <a:defRPr sz="14200" b="1"/>
            </a:lvl1pPr>
            <a:lvl2pPr marL="914400" lvl="1" indent="-228600" algn="l">
              <a:spcBef>
                <a:spcPts val="2380"/>
              </a:spcBef>
              <a:spcAft>
                <a:spcPts val="0"/>
              </a:spcAft>
              <a:buClr>
                <a:schemeClr val="dk1"/>
              </a:buClr>
              <a:buSzPts val="11900"/>
              <a:buNone/>
              <a:defRPr sz="11900" b="1"/>
            </a:lvl2pPr>
            <a:lvl3pPr marL="1371600" lvl="2" indent="-228600" algn="l">
              <a:spcBef>
                <a:spcPts val="2120"/>
              </a:spcBef>
              <a:spcAft>
                <a:spcPts val="0"/>
              </a:spcAft>
              <a:buClr>
                <a:schemeClr val="dk1"/>
              </a:buClr>
              <a:buSzPts val="10600"/>
              <a:buNone/>
              <a:defRPr sz="10600" b="1"/>
            </a:lvl3pPr>
            <a:lvl4pPr marL="1828800" lvl="3" indent="-228600" algn="l">
              <a:spcBef>
                <a:spcPts val="1900"/>
              </a:spcBef>
              <a:spcAft>
                <a:spcPts val="0"/>
              </a:spcAft>
              <a:buClr>
                <a:schemeClr val="dk1"/>
              </a:buClr>
              <a:buSzPts val="9500"/>
              <a:buNone/>
              <a:defRPr sz="9500" b="1"/>
            </a:lvl4pPr>
            <a:lvl5pPr marL="2286000" lvl="4" indent="-228600" algn="l">
              <a:spcBef>
                <a:spcPts val="1900"/>
              </a:spcBef>
              <a:spcAft>
                <a:spcPts val="0"/>
              </a:spcAft>
              <a:buClr>
                <a:schemeClr val="dk1"/>
              </a:buClr>
              <a:buSzPts val="9500"/>
              <a:buNone/>
              <a:defRPr sz="9500" b="1"/>
            </a:lvl5pPr>
            <a:lvl6pPr marL="2743200" lvl="5" indent="-228600" algn="l">
              <a:spcBef>
                <a:spcPts val="1900"/>
              </a:spcBef>
              <a:spcAft>
                <a:spcPts val="0"/>
              </a:spcAft>
              <a:buClr>
                <a:schemeClr val="dk1"/>
              </a:buClr>
              <a:buSzPts val="9500"/>
              <a:buNone/>
              <a:defRPr sz="9500" b="1"/>
            </a:lvl6pPr>
            <a:lvl7pPr marL="3200400" lvl="6" indent="-228600" algn="l">
              <a:spcBef>
                <a:spcPts val="1900"/>
              </a:spcBef>
              <a:spcAft>
                <a:spcPts val="0"/>
              </a:spcAft>
              <a:buClr>
                <a:schemeClr val="dk1"/>
              </a:buClr>
              <a:buSzPts val="9500"/>
              <a:buNone/>
              <a:defRPr sz="9500" b="1"/>
            </a:lvl7pPr>
            <a:lvl8pPr marL="3657600" lvl="7" indent="-228600" algn="l">
              <a:spcBef>
                <a:spcPts val="1900"/>
              </a:spcBef>
              <a:spcAft>
                <a:spcPts val="0"/>
              </a:spcAft>
              <a:buClr>
                <a:schemeClr val="dk1"/>
              </a:buClr>
              <a:buSzPts val="9500"/>
              <a:buNone/>
              <a:defRPr sz="9500" b="1"/>
            </a:lvl8pPr>
            <a:lvl9pPr marL="4114800" lvl="8" indent="-228600" algn="l">
              <a:spcBef>
                <a:spcPts val="1900"/>
              </a:spcBef>
              <a:spcAft>
                <a:spcPts val="0"/>
              </a:spcAft>
              <a:buClr>
                <a:schemeClr val="dk1"/>
              </a:buClr>
              <a:buSzPts val="9500"/>
              <a:buNone/>
              <a:defRPr sz="9500" b="1"/>
            </a:lvl9pPr>
          </a:lstStyle>
          <a:p>
            <a:endParaRPr/>
          </a:p>
        </p:txBody>
      </p:sp>
      <p:sp>
        <p:nvSpPr>
          <p:cNvPr id="49" name="Google Shape;49;p8"/>
          <p:cNvSpPr txBox="1">
            <a:spLocks noGrp="1"/>
          </p:cNvSpPr>
          <p:nvPr>
            <p:ph type="body" idx="4"/>
          </p:nvPr>
        </p:nvSpPr>
        <p:spPr>
          <a:xfrm>
            <a:off x="22296122" y="10439401"/>
            <a:ext cx="19400519" cy="18966182"/>
          </a:xfrm>
          <a:prstGeom prst="rect">
            <a:avLst/>
          </a:prstGeom>
          <a:noFill/>
          <a:ln>
            <a:noFill/>
          </a:ln>
        </p:spPr>
        <p:txBody>
          <a:bodyPr spcFirstLastPara="1" wrap="square" lIns="543175" tIns="271600" rIns="543175" bIns="271600" anchor="t" anchorCtr="0">
            <a:noAutofit/>
          </a:bodyPr>
          <a:lstStyle>
            <a:lvl1pPr marL="457200" lvl="0" indent="-1130300" algn="l">
              <a:spcBef>
                <a:spcPts val="2840"/>
              </a:spcBef>
              <a:spcAft>
                <a:spcPts val="0"/>
              </a:spcAft>
              <a:buClr>
                <a:schemeClr val="dk1"/>
              </a:buClr>
              <a:buSzPts val="14200"/>
              <a:buChar char="•"/>
              <a:defRPr sz="14200"/>
            </a:lvl1pPr>
            <a:lvl2pPr marL="914400" lvl="1" indent="-984250" algn="l">
              <a:spcBef>
                <a:spcPts val="2380"/>
              </a:spcBef>
              <a:spcAft>
                <a:spcPts val="0"/>
              </a:spcAft>
              <a:buClr>
                <a:schemeClr val="dk1"/>
              </a:buClr>
              <a:buSzPts val="11900"/>
              <a:buChar char="–"/>
              <a:defRPr sz="11900"/>
            </a:lvl2pPr>
            <a:lvl3pPr marL="1371600" lvl="2" indent="-901700" algn="l">
              <a:spcBef>
                <a:spcPts val="2120"/>
              </a:spcBef>
              <a:spcAft>
                <a:spcPts val="0"/>
              </a:spcAft>
              <a:buClr>
                <a:schemeClr val="dk1"/>
              </a:buClr>
              <a:buSzPts val="10600"/>
              <a:buChar char="•"/>
              <a:defRPr sz="10600"/>
            </a:lvl3pPr>
            <a:lvl4pPr marL="1828800" lvl="3" indent="-831850" algn="l">
              <a:spcBef>
                <a:spcPts val="1900"/>
              </a:spcBef>
              <a:spcAft>
                <a:spcPts val="0"/>
              </a:spcAft>
              <a:buClr>
                <a:schemeClr val="dk1"/>
              </a:buClr>
              <a:buSzPts val="9500"/>
              <a:buChar char="–"/>
              <a:defRPr sz="9500"/>
            </a:lvl4pPr>
            <a:lvl5pPr marL="2286000" lvl="4" indent="-831850" algn="l">
              <a:spcBef>
                <a:spcPts val="1900"/>
              </a:spcBef>
              <a:spcAft>
                <a:spcPts val="0"/>
              </a:spcAft>
              <a:buClr>
                <a:schemeClr val="dk1"/>
              </a:buClr>
              <a:buSzPts val="9500"/>
              <a:buChar char="»"/>
              <a:defRPr sz="9500"/>
            </a:lvl5pPr>
            <a:lvl6pPr marL="2743200" lvl="5" indent="-831850" algn="l">
              <a:spcBef>
                <a:spcPts val="1900"/>
              </a:spcBef>
              <a:spcAft>
                <a:spcPts val="0"/>
              </a:spcAft>
              <a:buClr>
                <a:schemeClr val="dk1"/>
              </a:buClr>
              <a:buSzPts val="9500"/>
              <a:buChar char="•"/>
              <a:defRPr sz="9500"/>
            </a:lvl6pPr>
            <a:lvl7pPr marL="3200400" lvl="6" indent="-831850" algn="l">
              <a:spcBef>
                <a:spcPts val="1900"/>
              </a:spcBef>
              <a:spcAft>
                <a:spcPts val="0"/>
              </a:spcAft>
              <a:buClr>
                <a:schemeClr val="dk1"/>
              </a:buClr>
              <a:buSzPts val="9500"/>
              <a:buChar char="•"/>
              <a:defRPr sz="9500"/>
            </a:lvl7pPr>
            <a:lvl8pPr marL="3657600" lvl="7" indent="-831850" algn="l">
              <a:spcBef>
                <a:spcPts val="1900"/>
              </a:spcBef>
              <a:spcAft>
                <a:spcPts val="0"/>
              </a:spcAft>
              <a:buClr>
                <a:schemeClr val="dk1"/>
              </a:buClr>
              <a:buSzPts val="9500"/>
              <a:buChar char="•"/>
              <a:defRPr sz="9500"/>
            </a:lvl8pPr>
            <a:lvl9pPr marL="4114800" lvl="8" indent="-831850" algn="l">
              <a:spcBef>
                <a:spcPts val="1900"/>
              </a:spcBef>
              <a:spcAft>
                <a:spcPts val="0"/>
              </a:spcAft>
              <a:buClr>
                <a:schemeClr val="dk1"/>
              </a:buClr>
              <a:buSzPts val="9500"/>
              <a:buChar char="•"/>
              <a:defRPr sz="9500"/>
            </a:lvl9pPr>
          </a:lstStyle>
          <a:p>
            <a:endParaRPr/>
          </a:p>
        </p:txBody>
      </p:sp>
      <p:sp>
        <p:nvSpPr>
          <p:cNvPr id="50" name="Google Shape;50;p8"/>
          <p:cNvSpPr txBox="1">
            <a:spLocks noGrp="1"/>
          </p:cNvSpPr>
          <p:nvPr>
            <p:ph type="dt" idx="10"/>
          </p:nvPr>
        </p:nvSpPr>
        <p:spPr>
          <a:xfrm>
            <a:off x="2193925" y="30510163"/>
            <a:ext cx="10242550" cy="1752600"/>
          </a:xfrm>
          <a:prstGeom prst="rect">
            <a:avLst/>
          </a:prstGeom>
          <a:noFill/>
          <a:ln>
            <a:noFill/>
          </a:ln>
        </p:spPr>
        <p:txBody>
          <a:bodyPr spcFirstLastPara="1" wrap="square" lIns="543175" tIns="271600" rIns="543175" bIns="271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14995525" y="30510163"/>
            <a:ext cx="13900150" cy="1752600"/>
          </a:xfrm>
          <a:prstGeom prst="rect">
            <a:avLst/>
          </a:prstGeom>
          <a:noFill/>
          <a:ln>
            <a:noFill/>
          </a:ln>
        </p:spPr>
        <p:txBody>
          <a:bodyPr spcFirstLastPara="1" wrap="square" lIns="543175" tIns="271600" rIns="543175" bIns="271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31454725" y="30510163"/>
            <a:ext cx="10242550" cy="1752600"/>
          </a:xfrm>
          <a:prstGeom prst="rect">
            <a:avLst/>
          </a:prstGeom>
          <a:noFill/>
          <a:ln>
            <a:noFill/>
          </a:ln>
        </p:spPr>
        <p:txBody>
          <a:bodyPr spcFirstLastPara="1" wrap="square" lIns="543175" tIns="271600" rIns="543175" bIns="271600" anchor="ctr" anchorCtr="0">
            <a:noAutofit/>
          </a:bodyPr>
          <a:lstStyle>
            <a:lvl1pPr marL="0" lvl="0" indent="0" algn="r">
              <a:spcBef>
                <a:spcPts val="0"/>
              </a:spcBef>
              <a:spcAft>
                <a:spcPts val="0"/>
              </a:spcAft>
              <a:buNone/>
              <a:defRPr sz="7200" b="1" u="sng">
                <a:solidFill>
                  <a:srgbClr val="898989"/>
                </a:solidFill>
                <a:latin typeface="Times New Roman"/>
                <a:ea typeface="Times New Roman"/>
                <a:cs typeface="Times New Roman"/>
                <a:sym typeface="Times New Roman"/>
              </a:defRPr>
            </a:lvl1pPr>
            <a:lvl2pPr marL="0" lvl="1" indent="0" algn="r">
              <a:spcBef>
                <a:spcPts val="0"/>
              </a:spcBef>
              <a:spcAft>
                <a:spcPts val="0"/>
              </a:spcAft>
              <a:buNone/>
              <a:defRPr sz="7200" b="1" u="sng">
                <a:solidFill>
                  <a:srgbClr val="898989"/>
                </a:solidFill>
                <a:latin typeface="Times New Roman"/>
                <a:ea typeface="Times New Roman"/>
                <a:cs typeface="Times New Roman"/>
                <a:sym typeface="Times New Roman"/>
              </a:defRPr>
            </a:lvl2pPr>
            <a:lvl3pPr marL="0" lvl="2" indent="0" algn="r">
              <a:spcBef>
                <a:spcPts val="0"/>
              </a:spcBef>
              <a:spcAft>
                <a:spcPts val="0"/>
              </a:spcAft>
              <a:buNone/>
              <a:defRPr sz="7200" b="1" u="sng">
                <a:solidFill>
                  <a:srgbClr val="898989"/>
                </a:solidFill>
                <a:latin typeface="Times New Roman"/>
                <a:ea typeface="Times New Roman"/>
                <a:cs typeface="Times New Roman"/>
                <a:sym typeface="Times New Roman"/>
              </a:defRPr>
            </a:lvl3pPr>
            <a:lvl4pPr marL="0" lvl="3" indent="0" algn="r">
              <a:spcBef>
                <a:spcPts val="0"/>
              </a:spcBef>
              <a:spcAft>
                <a:spcPts val="0"/>
              </a:spcAft>
              <a:buNone/>
              <a:defRPr sz="7200" b="1" u="sng">
                <a:solidFill>
                  <a:srgbClr val="898989"/>
                </a:solidFill>
                <a:latin typeface="Times New Roman"/>
                <a:ea typeface="Times New Roman"/>
                <a:cs typeface="Times New Roman"/>
                <a:sym typeface="Times New Roman"/>
              </a:defRPr>
            </a:lvl4pPr>
            <a:lvl5pPr marL="0" lvl="4" indent="0" algn="r">
              <a:spcBef>
                <a:spcPts val="0"/>
              </a:spcBef>
              <a:spcAft>
                <a:spcPts val="0"/>
              </a:spcAft>
              <a:buNone/>
              <a:defRPr sz="7200" b="1" u="sng">
                <a:solidFill>
                  <a:srgbClr val="898989"/>
                </a:solidFill>
                <a:latin typeface="Times New Roman"/>
                <a:ea typeface="Times New Roman"/>
                <a:cs typeface="Times New Roman"/>
                <a:sym typeface="Times New Roman"/>
              </a:defRPr>
            </a:lvl5pPr>
            <a:lvl6pPr marL="0" lvl="5" indent="0" algn="r">
              <a:spcBef>
                <a:spcPts val="0"/>
              </a:spcBef>
              <a:spcAft>
                <a:spcPts val="0"/>
              </a:spcAft>
              <a:buNone/>
              <a:defRPr sz="7200" b="1" u="sng">
                <a:solidFill>
                  <a:srgbClr val="898989"/>
                </a:solidFill>
                <a:latin typeface="Times New Roman"/>
                <a:ea typeface="Times New Roman"/>
                <a:cs typeface="Times New Roman"/>
                <a:sym typeface="Times New Roman"/>
              </a:defRPr>
            </a:lvl6pPr>
            <a:lvl7pPr marL="0" lvl="6" indent="0" algn="r">
              <a:spcBef>
                <a:spcPts val="0"/>
              </a:spcBef>
              <a:spcAft>
                <a:spcPts val="0"/>
              </a:spcAft>
              <a:buNone/>
              <a:defRPr sz="7200" b="1" u="sng">
                <a:solidFill>
                  <a:srgbClr val="898989"/>
                </a:solidFill>
                <a:latin typeface="Times New Roman"/>
                <a:ea typeface="Times New Roman"/>
                <a:cs typeface="Times New Roman"/>
                <a:sym typeface="Times New Roman"/>
              </a:defRPr>
            </a:lvl7pPr>
            <a:lvl8pPr marL="0" lvl="7" indent="0" algn="r">
              <a:spcBef>
                <a:spcPts val="0"/>
              </a:spcBef>
              <a:spcAft>
                <a:spcPts val="0"/>
              </a:spcAft>
              <a:buNone/>
              <a:defRPr sz="7200" b="1" u="sng">
                <a:solidFill>
                  <a:srgbClr val="898989"/>
                </a:solidFill>
                <a:latin typeface="Times New Roman"/>
                <a:ea typeface="Times New Roman"/>
                <a:cs typeface="Times New Roman"/>
                <a:sym typeface="Times New Roman"/>
              </a:defRPr>
            </a:lvl8pPr>
            <a:lvl9pPr marL="0" lvl="8" indent="0" algn="r">
              <a:spcBef>
                <a:spcPts val="0"/>
              </a:spcBef>
              <a:spcAft>
                <a:spcPts val="0"/>
              </a:spcAft>
              <a:buNone/>
              <a:defRPr sz="7200" b="1" u="sng">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2193925" y="1317625"/>
            <a:ext cx="39503351" cy="5486400"/>
          </a:xfrm>
          <a:prstGeom prst="rect">
            <a:avLst/>
          </a:prstGeom>
          <a:noFill/>
          <a:ln>
            <a:noFill/>
          </a:ln>
        </p:spPr>
        <p:txBody>
          <a:bodyPr spcFirstLastPara="1" wrap="square" lIns="543175" tIns="271600" rIns="543175" bIns="2716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9"/>
          <p:cNvSpPr txBox="1">
            <a:spLocks noGrp="1"/>
          </p:cNvSpPr>
          <p:nvPr>
            <p:ph type="dt" idx="10"/>
          </p:nvPr>
        </p:nvSpPr>
        <p:spPr>
          <a:xfrm>
            <a:off x="2193925" y="30510163"/>
            <a:ext cx="10242550" cy="1752600"/>
          </a:xfrm>
          <a:prstGeom prst="rect">
            <a:avLst/>
          </a:prstGeom>
          <a:noFill/>
          <a:ln>
            <a:noFill/>
          </a:ln>
        </p:spPr>
        <p:txBody>
          <a:bodyPr spcFirstLastPara="1" wrap="square" lIns="543175" tIns="271600" rIns="543175" bIns="271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14995525" y="30510163"/>
            <a:ext cx="13900150" cy="1752600"/>
          </a:xfrm>
          <a:prstGeom prst="rect">
            <a:avLst/>
          </a:prstGeom>
          <a:noFill/>
          <a:ln>
            <a:noFill/>
          </a:ln>
        </p:spPr>
        <p:txBody>
          <a:bodyPr spcFirstLastPara="1" wrap="square" lIns="543175" tIns="271600" rIns="543175" bIns="271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31454725" y="30510163"/>
            <a:ext cx="10242550" cy="1752600"/>
          </a:xfrm>
          <a:prstGeom prst="rect">
            <a:avLst/>
          </a:prstGeom>
          <a:noFill/>
          <a:ln>
            <a:noFill/>
          </a:ln>
        </p:spPr>
        <p:txBody>
          <a:bodyPr spcFirstLastPara="1" wrap="square" lIns="543175" tIns="271600" rIns="543175" bIns="271600" anchor="ctr" anchorCtr="0">
            <a:noAutofit/>
          </a:bodyPr>
          <a:lstStyle>
            <a:lvl1pPr marL="0" lvl="0" indent="0" algn="r">
              <a:spcBef>
                <a:spcPts val="0"/>
              </a:spcBef>
              <a:spcAft>
                <a:spcPts val="0"/>
              </a:spcAft>
              <a:buNone/>
              <a:defRPr sz="7200" b="1" u="sng">
                <a:solidFill>
                  <a:srgbClr val="898989"/>
                </a:solidFill>
                <a:latin typeface="Times New Roman"/>
                <a:ea typeface="Times New Roman"/>
                <a:cs typeface="Times New Roman"/>
                <a:sym typeface="Times New Roman"/>
              </a:defRPr>
            </a:lvl1pPr>
            <a:lvl2pPr marL="0" lvl="1" indent="0" algn="r">
              <a:spcBef>
                <a:spcPts val="0"/>
              </a:spcBef>
              <a:spcAft>
                <a:spcPts val="0"/>
              </a:spcAft>
              <a:buNone/>
              <a:defRPr sz="7200" b="1" u="sng">
                <a:solidFill>
                  <a:srgbClr val="898989"/>
                </a:solidFill>
                <a:latin typeface="Times New Roman"/>
                <a:ea typeface="Times New Roman"/>
                <a:cs typeface="Times New Roman"/>
                <a:sym typeface="Times New Roman"/>
              </a:defRPr>
            </a:lvl2pPr>
            <a:lvl3pPr marL="0" lvl="2" indent="0" algn="r">
              <a:spcBef>
                <a:spcPts val="0"/>
              </a:spcBef>
              <a:spcAft>
                <a:spcPts val="0"/>
              </a:spcAft>
              <a:buNone/>
              <a:defRPr sz="7200" b="1" u="sng">
                <a:solidFill>
                  <a:srgbClr val="898989"/>
                </a:solidFill>
                <a:latin typeface="Times New Roman"/>
                <a:ea typeface="Times New Roman"/>
                <a:cs typeface="Times New Roman"/>
                <a:sym typeface="Times New Roman"/>
              </a:defRPr>
            </a:lvl3pPr>
            <a:lvl4pPr marL="0" lvl="3" indent="0" algn="r">
              <a:spcBef>
                <a:spcPts val="0"/>
              </a:spcBef>
              <a:spcAft>
                <a:spcPts val="0"/>
              </a:spcAft>
              <a:buNone/>
              <a:defRPr sz="7200" b="1" u="sng">
                <a:solidFill>
                  <a:srgbClr val="898989"/>
                </a:solidFill>
                <a:latin typeface="Times New Roman"/>
                <a:ea typeface="Times New Roman"/>
                <a:cs typeface="Times New Roman"/>
                <a:sym typeface="Times New Roman"/>
              </a:defRPr>
            </a:lvl4pPr>
            <a:lvl5pPr marL="0" lvl="4" indent="0" algn="r">
              <a:spcBef>
                <a:spcPts val="0"/>
              </a:spcBef>
              <a:spcAft>
                <a:spcPts val="0"/>
              </a:spcAft>
              <a:buNone/>
              <a:defRPr sz="7200" b="1" u="sng">
                <a:solidFill>
                  <a:srgbClr val="898989"/>
                </a:solidFill>
                <a:latin typeface="Times New Roman"/>
                <a:ea typeface="Times New Roman"/>
                <a:cs typeface="Times New Roman"/>
                <a:sym typeface="Times New Roman"/>
              </a:defRPr>
            </a:lvl5pPr>
            <a:lvl6pPr marL="0" lvl="5" indent="0" algn="r">
              <a:spcBef>
                <a:spcPts val="0"/>
              </a:spcBef>
              <a:spcAft>
                <a:spcPts val="0"/>
              </a:spcAft>
              <a:buNone/>
              <a:defRPr sz="7200" b="1" u="sng">
                <a:solidFill>
                  <a:srgbClr val="898989"/>
                </a:solidFill>
                <a:latin typeface="Times New Roman"/>
                <a:ea typeface="Times New Roman"/>
                <a:cs typeface="Times New Roman"/>
                <a:sym typeface="Times New Roman"/>
              </a:defRPr>
            </a:lvl6pPr>
            <a:lvl7pPr marL="0" lvl="6" indent="0" algn="r">
              <a:spcBef>
                <a:spcPts val="0"/>
              </a:spcBef>
              <a:spcAft>
                <a:spcPts val="0"/>
              </a:spcAft>
              <a:buNone/>
              <a:defRPr sz="7200" b="1" u="sng">
                <a:solidFill>
                  <a:srgbClr val="898989"/>
                </a:solidFill>
                <a:latin typeface="Times New Roman"/>
                <a:ea typeface="Times New Roman"/>
                <a:cs typeface="Times New Roman"/>
                <a:sym typeface="Times New Roman"/>
              </a:defRPr>
            </a:lvl7pPr>
            <a:lvl8pPr marL="0" lvl="7" indent="0" algn="r">
              <a:spcBef>
                <a:spcPts val="0"/>
              </a:spcBef>
              <a:spcAft>
                <a:spcPts val="0"/>
              </a:spcAft>
              <a:buNone/>
              <a:defRPr sz="7200" b="1" u="sng">
                <a:solidFill>
                  <a:srgbClr val="898989"/>
                </a:solidFill>
                <a:latin typeface="Times New Roman"/>
                <a:ea typeface="Times New Roman"/>
                <a:cs typeface="Times New Roman"/>
                <a:sym typeface="Times New Roman"/>
              </a:defRPr>
            </a:lvl8pPr>
            <a:lvl9pPr marL="0" lvl="8" indent="0" algn="r">
              <a:spcBef>
                <a:spcPts val="0"/>
              </a:spcBef>
              <a:spcAft>
                <a:spcPts val="0"/>
              </a:spcAft>
              <a:buNone/>
              <a:defRPr sz="7200" b="1" u="sng">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2194567" y="1310640"/>
            <a:ext cx="14439902" cy="5577840"/>
          </a:xfrm>
          <a:prstGeom prst="rect">
            <a:avLst/>
          </a:prstGeom>
          <a:noFill/>
          <a:ln>
            <a:noFill/>
          </a:ln>
        </p:spPr>
        <p:txBody>
          <a:bodyPr spcFirstLastPara="1" wrap="square" lIns="543175" tIns="271600" rIns="543175" bIns="271600" anchor="b" anchorCtr="0">
            <a:noAutofit/>
          </a:bodyPr>
          <a:lstStyle>
            <a:lvl1pPr lvl="0" algn="l">
              <a:spcBef>
                <a:spcPts val="0"/>
              </a:spcBef>
              <a:spcAft>
                <a:spcPts val="0"/>
              </a:spcAft>
              <a:buSzPts val="1400"/>
              <a:buNone/>
              <a:defRPr sz="119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7160241" y="1310647"/>
            <a:ext cx="24536399" cy="28094942"/>
          </a:xfrm>
          <a:prstGeom prst="rect">
            <a:avLst/>
          </a:prstGeom>
          <a:noFill/>
          <a:ln>
            <a:noFill/>
          </a:ln>
        </p:spPr>
        <p:txBody>
          <a:bodyPr spcFirstLastPara="1" wrap="square" lIns="543175" tIns="271600" rIns="543175" bIns="271600" anchor="t" anchorCtr="0">
            <a:noAutofit/>
          </a:bodyPr>
          <a:lstStyle>
            <a:lvl1pPr marL="457200" lvl="0" indent="-1441450" algn="l">
              <a:spcBef>
                <a:spcPts val="3820"/>
              </a:spcBef>
              <a:spcAft>
                <a:spcPts val="0"/>
              </a:spcAft>
              <a:buClr>
                <a:schemeClr val="dk1"/>
              </a:buClr>
              <a:buSzPts val="19100"/>
              <a:buChar char="•"/>
              <a:defRPr sz="19100"/>
            </a:lvl1pPr>
            <a:lvl2pPr marL="914400" lvl="1" indent="-1282700" algn="l">
              <a:spcBef>
                <a:spcPts val="3320"/>
              </a:spcBef>
              <a:spcAft>
                <a:spcPts val="0"/>
              </a:spcAft>
              <a:buClr>
                <a:schemeClr val="dk1"/>
              </a:buClr>
              <a:buSzPts val="16600"/>
              <a:buChar char="–"/>
              <a:defRPr sz="16600"/>
            </a:lvl2pPr>
            <a:lvl3pPr marL="1371600" lvl="2" indent="-1130300" algn="l">
              <a:spcBef>
                <a:spcPts val="2840"/>
              </a:spcBef>
              <a:spcAft>
                <a:spcPts val="0"/>
              </a:spcAft>
              <a:buClr>
                <a:schemeClr val="dk1"/>
              </a:buClr>
              <a:buSzPts val="14200"/>
              <a:buChar char="•"/>
              <a:defRPr sz="14200"/>
            </a:lvl3pPr>
            <a:lvl4pPr marL="1828800" lvl="3" indent="-984250" algn="l">
              <a:spcBef>
                <a:spcPts val="2380"/>
              </a:spcBef>
              <a:spcAft>
                <a:spcPts val="0"/>
              </a:spcAft>
              <a:buClr>
                <a:schemeClr val="dk1"/>
              </a:buClr>
              <a:buSzPts val="11900"/>
              <a:buChar char="–"/>
              <a:defRPr sz="11900"/>
            </a:lvl4pPr>
            <a:lvl5pPr marL="2286000" lvl="4" indent="-984250" algn="l">
              <a:spcBef>
                <a:spcPts val="2380"/>
              </a:spcBef>
              <a:spcAft>
                <a:spcPts val="0"/>
              </a:spcAft>
              <a:buClr>
                <a:schemeClr val="dk1"/>
              </a:buClr>
              <a:buSzPts val="11900"/>
              <a:buChar char="»"/>
              <a:defRPr sz="11900"/>
            </a:lvl5pPr>
            <a:lvl6pPr marL="2743200" lvl="5" indent="-984250" algn="l">
              <a:spcBef>
                <a:spcPts val="2380"/>
              </a:spcBef>
              <a:spcAft>
                <a:spcPts val="0"/>
              </a:spcAft>
              <a:buClr>
                <a:schemeClr val="dk1"/>
              </a:buClr>
              <a:buSzPts val="11900"/>
              <a:buChar char="•"/>
              <a:defRPr sz="11900"/>
            </a:lvl6pPr>
            <a:lvl7pPr marL="3200400" lvl="6" indent="-984250" algn="l">
              <a:spcBef>
                <a:spcPts val="2380"/>
              </a:spcBef>
              <a:spcAft>
                <a:spcPts val="0"/>
              </a:spcAft>
              <a:buClr>
                <a:schemeClr val="dk1"/>
              </a:buClr>
              <a:buSzPts val="11900"/>
              <a:buChar char="•"/>
              <a:defRPr sz="11900"/>
            </a:lvl7pPr>
            <a:lvl8pPr marL="3657600" lvl="7" indent="-984250" algn="l">
              <a:spcBef>
                <a:spcPts val="2380"/>
              </a:spcBef>
              <a:spcAft>
                <a:spcPts val="0"/>
              </a:spcAft>
              <a:buClr>
                <a:schemeClr val="dk1"/>
              </a:buClr>
              <a:buSzPts val="11900"/>
              <a:buChar char="•"/>
              <a:defRPr sz="11900"/>
            </a:lvl8pPr>
            <a:lvl9pPr marL="4114800" lvl="8" indent="-984250" algn="l">
              <a:spcBef>
                <a:spcPts val="2380"/>
              </a:spcBef>
              <a:spcAft>
                <a:spcPts val="0"/>
              </a:spcAft>
              <a:buClr>
                <a:schemeClr val="dk1"/>
              </a:buClr>
              <a:buSzPts val="11900"/>
              <a:buChar char="•"/>
              <a:defRPr sz="11900"/>
            </a:lvl9pPr>
          </a:lstStyle>
          <a:p>
            <a:endParaRPr/>
          </a:p>
        </p:txBody>
      </p:sp>
      <p:sp>
        <p:nvSpPr>
          <p:cNvPr id="61" name="Google Shape;61;p10"/>
          <p:cNvSpPr txBox="1">
            <a:spLocks noGrp="1"/>
          </p:cNvSpPr>
          <p:nvPr>
            <p:ph type="body" idx="2"/>
          </p:nvPr>
        </p:nvSpPr>
        <p:spPr>
          <a:xfrm>
            <a:off x="2194567" y="6888487"/>
            <a:ext cx="14439902" cy="22517102"/>
          </a:xfrm>
          <a:prstGeom prst="rect">
            <a:avLst/>
          </a:prstGeom>
          <a:noFill/>
          <a:ln>
            <a:noFill/>
          </a:ln>
        </p:spPr>
        <p:txBody>
          <a:bodyPr spcFirstLastPara="1" wrap="square" lIns="543175" tIns="271600" rIns="543175" bIns="271600" anchor="t" anchorCtr="0">
            <a:noAutofit/>
          </a:bodyPr>
          <a:lstStyle>
            <a:lvl1pPr marL="457200" lvl="0" indent="-228600" algn="l">
              <a:spcBef>
                <a:spcPts val="1660"/>
              </a:spcBef>
              <a:spcAft>
                <a:spcPts val="0"/>
              </a:spcAft>
              <a:buClr>
                <a:schemeClr val="dk1"/>
              </a:buClr>
              <a:buSzPts val="8300"/>
              <a:buNone/>
              <a:defRPr sz="8300"/>
            </a:lvl1pPr>
            <a:lvl2pPr marL="914400" lvl="1" indent="-228600" algn="l">
              <a:spcBef>
                <a:spcPts val="1440"/>
              </a:spcBef>
              <a:spcAft>
                <a:spcPts val="0"/>
              </a:spcAft>
              <a:buClr>
                <a:schemeClr val="dk1"/>
              </a:buClr>
              <a:buSzPts val="7200"/>
              <a:buNone/>
              <a:defRPr sz="7200"/>
            </a:lvl2pPr>
            <a:lvl3pPr marL="1371600" lvl="2" indent="-228600" algn="l">
              <a:spcBef>
                <a:spcPts val="1180"/>
              </a:spcBef>
              <a:spcAft>
                <a:spcPts val="0"/>
              </a:spcAft>
              <a:buClr>
                <a:schemeClr val="dk1"/>
              </a:buClr>
              <a:buSzPts val="5900"/>
              <a:buNone/>
              <a:defRPr sz="5900"/>
            </a:lvl3pPr>
            <a:lvl4pPr marL="1828800" lvl="3" indent="-228600" algn="l">
              <a:spcBef>
                <a:spcPts val="1060"/>
              </a:spcBef>
              <a:spcAft>
                <a:spcPts val="0"/>
              </a:spcAft>
              <a:buClr>
                <a:schemeClr val="dk1"/>
              </a:buClr>
              <a:buSzPts val="5300"/>
              <a:buNone/>
              <a:defRPr sz="5300"/>
            </a:lvl4pPr>
            <a:lvl5pPr marL="2286000" lvl="4" indent="-228600" algn="l">
              <a:spcBef>
                <a:spcPts val="1060"/>
              </a:spcBef>
              <a:spcAft>
                <a:spcPts val="0"/>
              </a:spcAft>
              <a:buClr>
                <a:schemeClr val="dk1"/>
              </a:buClr>
              <a:buSzPts val="5300"/>
              <a:buNone/>
              <a:defRPr sz="5300"/>
            </a:lvl5pPr>
            <a:lvl6pPr marL="2743200" lvl="5" indent="-228600" algn="l">
              <a:spcBef>
                <a:spcPts val="1060"/>
              </a:spcBef>
              <a:spcAft>
                <a:spcPts val="0"/>
              </a:spcAft>
              <a:buClr>
                <a:schemeClr val="dk1"/>
              </a:buClr>
              <a:buSzPts val="5300"/>
              <a:buNone/>
              <a:defRPr sz="5300"/>
            </a:lvl6pPr>
            <a:lvl7pPr marL="3200400" lvl="6" indent="-228600" algn="l">
              <a:spcBef>
                <a:spcPts val="1060"/>
              </a:spcBef>
              <a:spcAft>
                <a:spcPts val="0"/>
              </a:spcAft>
              <a:buClr>
                <a:schemeClr val="dk1"/>
              </a:buClr>
              <a:buSzPts val="5300"/>
              <a:buNone/>
              <a:defRPr sz="5300"/>
            </a:lvl7pPr>
            <a:lvl8pPr marL="3657600" lvl="7" indent="-228600" algn="l">
              <a:spcBef>
                <a:spcPts val="1060"/>
              </a:spcBef>
              <a:spcAft>
                <a:spcPts val="0"/>
              </a:spcAft>
              <a:buClr>
                <a:schemeClr val="dk1"/>
              </a:buClr>
              <a:buSzPts val="5300"/>
              <a:buNone/>
              <a:defRPr sz="5300"/>
            </a:lvl8pPr>
            <a:lvl9pPr marL="4114800" lvl="8" indent="-228600" algn="l">
              <a:spcBef>
                <a:spcPts val="1060"/>
              </a:spcBef>
              <a:spcAft>
                <a:spcPts val="0"/>
              </a:spcAft>
              <a:buClr>
                <a:schemeClr val="dk1"/>
              </a:buClr>
              <a:buSzPts val="5300"/>
              <a:buNone/>
              <a:defRPr sz="5300"/>
            </a:lvl9pPr>
          </a:lstStyle>
          <a:p>
            <a:endParaRPr/>
          </a:p>
        </p:txBody>
      </p:sp>
      <p:sp>
        <p:nvSpPr>
          <p:cNvPr id="62" name="Google Shape;62;p10"/>
          <p:cNvSpPr txBox="1">
            <a:spLocks noGrp="1"/>
          </p:cNvSpPr>
          <p:nvPr>
            <p:ph type="dt" idx="10"/>
          </p:nvPr>
        </p:nvSpPr>
        <p:spPr>
          <a:xfrm>
            <a:off x="2193925" y="30510163"/>
            <a:ext cx="10242550" cy="1752600"/>
          </a:xfrm>
          <a:prstGeom prst="rect">
            <a:avLst/>
          </a:prstGeom>
          <a:noFill/>
          <a:ln>
            <a:noFill/>
          </a:ln>
        </p:spPr>
        <p:txBody>
          <a:bodyPr spcFirstLastPara="1" wrap="square" lIns="543175" tIns="271600" rIns="543175" bIns="271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4995525" y="30510163"/>
            <a:ext cx="13900150" cy="1752600"/>
          </a:xfrm>
          <a:prstGeom prst="rect">
            <a:avLst/>
          </a:prstGeom>
          <a:noFill/>
          <a:ln>
            <a:noFill/>
          </a:ln>
        </p:spPr>
        <p:txBody>
          <a:bodyPr spcFirstLastPara="1" wrap="square" lIns="543175" tIns="271600" rIns="543175" bIns="271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31454725" y="30510163"/>
            <a:ext cx="10242550" cy="1752600"/>
          </a:xfrm>
          <a:prstGeom prst="rect">
            <a:avLst/>
          </a:prstGeom>
          <a:noFill/>
          <a:ln>
            <a:noFill/>
          </a:ln>
        </p:spPr>
        <p:txBody>
          <a:bodyPr spcFirstLastPara="1" wrap="square" lIns="543175" tIns="271600" rIns="543175" bIns="271600" anchor="ctr" anchorCtr="0">
            <a:noAutofit/>
          </a:bodyPr>
          <a:lstStyle>
            <a:lvl1pPr marL="0" lvl="0" indent="0" algn="r">
              <a:spcBef>
                <a:spcPts val="0"/>
              </a:spcBef>
              <a:spcAft>
                <a:spcPts val="0"/>
              </a:spcAft>
              <a:buNone/>
              <a:defRPr sz="7200" b="1" u="sng">
                <a:solidFill>
                  <a:srgbClr val="898989"/>
                </a:solidFill>
                <a:latin typeface="Times New Roman"/>
                <a:ea typeface="Times New Roman"/>
                <a:cs typeface="Times New Roman"/>
                <a:sym typeface="Times New Roman"/>
              </a:defRPr>
            </a:lvl1pPr>
            <a:lvl2pPr marL="0" lvl="1" indent="0" algn="r">
              <a:spcBef>
                <a:spcPts val="0"/>
              </a:spcBef>
              <a:spcAft>
                <a:spcPts val="0"/>
              </a:spcAft>
              <a:buNone/>
              <a:defRPr sz="7200" b="1" u="sng">
                <a:solidFill>
                  <a:srgbClr val="898989"/>
                </a:solidFill>
                <a:latin typeface="Times New Roman"/>
                <a:ea typeface="Times New Roman"/>
                <a:cs typeface="Times New Roman"/>
                <a:sym typeface="Times New Roman"/>
              </a:defRPr>
            </a:lvl2pPr>
            <a:lvl3pPr marL="0" lvl="2" indent="0" algn="r">
              <a:spcBef>
                <a:spcPts val="0"/>
              </a:spcBef>
              <a:spcAft>
                <a:spcPts val="0"/>
              </a:spcAft>
              <a:buNone/>
              <a:defRPr sz="7200" b="1" u="sng">
                <a:solidFill>
                  <a:srgbClr val="898989"/>
                </a:solidFill>
                <a:latin typeface="Times New Roman"/>
                <a:ea typeface="Times New Roman"/>
                <a:cs typeface="Times New Roman"/>
                <a:sym typeface="Times New Roman"/>
              </a:defRPr>
            </a:lvl3pPr>
            <a:lvl4pPr marL="0" lvl="3" indent="0" algn="r">
              <a:spcBef>
                <a:spcPts val="0"/>
              </a:spcBef>
              <a:spcAft>
                <a:spcPts val="0"/>
              </a:spcAft>
              <a:buNone/>
              <a:defRPr sz="7200" b="1" u="sng">
                <a:solidFill>
                  <a:srgbClr val="898989"/>
                </a:solidFill>
                <a:latin typeface="Times New Roman"/>
                <a:ea typeface="Times New Roman"/>
                <a:cs typeface="Times New Roman"/>
                <a:sym typeface="Times New Roman"/>
              </a:defRPr>
            </a:lvl4pPr>
            <a:lvl5pPr marL="0" lvl="4" indent="0" algn="r">
              <a:spcBef>
                <a:spcPts val="0"/>
              </a:spcBef>
              <a:spcAft>
                <a:spcPts val="0"/>
              </a:spcAft>
              <a:buNone/>
              <a:defRPr sz="7200" b="1" u="sng">
                <a:solidFill>
                  <a:srgbClr val="898989"/>
                </a:solidFill>
                <a:latin typeface="Times New Roman"/>
                <a:ea typeface="Times New Roman"/>
                <a:cs typeface="Times New Roman"/>
                <a:sym typeface="Times New Roman"/>
              </a:defRPr>
            </a:lvl5pPr>
            <a:lvl6pPr marL="0" lvl="5" indent="0" algn="r">
              <a:spcBef>
                <a:spcPts val="0"/>
              </a:spcBef>
              <a:spcAft>
                <a:spcPts val="0"/>
              </a:spcAft>
              <a:buNone/>
              <a:defRPr sz="7200" b="1" u="sng">
                <a:solidFill>
                  <a:srgbClr val="898989"/>
                </a:solidFill>
                <a:latin typeface="Times New Roman"/>
                <a:ea typeface="Times New Roman"/>
                <a:cs typeface="Times New Roman"/>
                <a:sym typeface="Times New Roman"/>
              </a:defRPr>
            </a:lvl6pPr>
            <a:lvl7pPr marL="0" lvl="6" indent="0" algn="r">
              <a:spcBef>
                <a:spcPts val="0"/>
              </a:spcBef>
              <a:spcAft>
                <a:spcPts val="0"/>
              </a:spcAft>
              <a:buNone/>
              <a:defRPr sz="7200" b="1" u="sng">
                <a:solidFill>
                  <a:srgbClr val="898989"/>
                </a:solidFill>
                <a:latin typeface="Times New Roman"/>
                <a:ea typeface="Times New Roman"/>
                <a:cs typeface="Times New Roman"/>
                <a:sym typeface="Times New Roman"/>
              </a:defRPr>
            </a:lvl7pPr>
            <a:lvl8pPr marL="0" lvl="7" indent="0" algn="r">
              <a:spcBef>
                <a:spcPts val="0"/>
              </a:spcBef>
              <a:spcAft>
                <a:spcPts val="0"/>
              </a:spcAft>
              <a:buNone/>
              <a:defRPr sz="7200" b="1" u="sng">
                <a:solidFill>
                  <a:srgbClr val="898989"/>
                </a:solidFill>
                <a:latin typeface="Times New Roman"/>
                <a:ea typeface="Times New Roman"/>
                <a:cs typeface="Times New Roman"/>
                <a:sym typeface="Times New Roman"/>
              </a:defRPr>
            </a:lvl8pPr>
            <a:lvl9pPr marL="0" lvl="8" indent="0" algn="r">
              <a:spcBef>
                <a:spcPts val="0"/>
              </a:spcBef>
              <a:spcAft>
                <a:spcPts val="0"/>
              </a:spcAft>
              <a:buNone/>
              <a:defRPr sz="7200" b="1" u="sng">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602982" y="23042881"/>
            <a:ext cx="26334721" cy="2720342"/>
          </a:xfrm>
          <a:prstGeom prst="rect">
            <a:avLst/>
          </a:prstGeom>
          <a:noFill/>
          <a:ln>
            <a:noFill/>
          </a:ln>
        </p:spPr>
        <p:txBody>
          <a:bodyPr spcFirstLastPara="1" wrap="square" lIns="543175" tIns="271600" rIns="543175" bIns="271600" anchor="b" anchorCtr="0">
            <a:noAutofit/>
          </a:bodyPr>
          <a:lstStyle>
            <a:lvl1pPr lvl="0" algn="l">
              <a:spcBef>
                <a:spcPts val="0"/>
              </a:spcBef>
              <a:spcAft>
                <a:spcPts val="0"/>
              </a:spcAft>
              <a:buSzPts val="1400"/>
              <a:buNone/>
              <a:defRPr sz="119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1"/>
          <p:cNvSpPr>
            <a:spLocks noGrp="1"/>
          </p:cNvSpPr>
          <p:nvPr>
            <p:ph type="pic" idx="2"/>
          </p:nvPr>
        </p:nvSpPr>
        <p:spPr>
          <a:xfrm>
            <a:off x="8602982" y="2941320"/>
            <a:ext cx="26334721" cy="19751040"/>
          </a:xfrm>
          <a:prstGeom prst="rect">
            <a:avLst/>
          </a:prstGeom>
          <a:noFill/>
          <a:ln>
            <a:noFill/>
          </a:ln>
        </p:spPr>
      </p:sp>
      <p:sp>
        <p:nvSpPr>
          <p:cNvPr id="68" name="Google Shape;68;p11"/>
          <p:cNvSpPr txBox="1">
            <a:spLocks noGrp="1"/>
          </p:cNvSpPr>
          <p:nvPr>
            <p:ph type="body" idx="1"/>
          </p:nvPr>
        </p:nvSpPr>
        <p:spPr>
          <a:xfrm>
            <a:off x="8602982" y="25763223"/>
            <a:ext cx="26334721" cy="3863338"/>
          </a:xfrm>
          <a:prstGeom prst="rect">
            <a:avLst/>
          </a:prstGeom>
          <a:noFill/>
          <a:ln>
            <a:noFill/>
          </a:ln>
        </p:spPr>
        <p:txBody>
          <a:bodyPr spcFirstLastPara="1" wrap="square" lIns="543175" tIns="271600" rIns="543175" bIns="271600" anchor="t" anchorCtr="0">
            <a:noAutofit/>
          </a:bodyPr>
          <a:lstStyle>
            <a:lvl1pPr marL="457200" lvl="0" indent="-228600" algn="l">
              <a:spcBef>
                <a:spcPts val="1660"/>
              </a:spcBef>
              <a:spcAft>
                <a:spcPts val="0"/>
              </a:spcAft>
              <a:buClr>
                <a:schemeClr val="dk1"/>
              </a:buClr>
              <a:buSzPts val="8300"/>
              <a:buNone/>
              <a:defRPr sz="8300"/>
            </a:lvl1pPr>
            <a:lvl2pPr marL="914400" lvl="1" indent="-228600" algn="l">
              <a:spcBef>
                <a:spcPts val="1440"/>
              </a:spcBef>
              <a:spcAft>
                <a:spcPts val="0"/>
              </a:spcAft>
              <a:buClr>
                <a:schemeClr val="dk1"/>
              </a:buClr>
              <a:buSzPts val="7200"/>
              <a:buNone/>
              <a:defRPr sz="7200"/>
            </a:lvl2pPr>
            <a:lvl3pPr marL="1371600" lvl="2" indent="-228600" algn="l">
              <a:spcBef>
                <a:spcPts val="1180"/>
              </a:spcBef>
              <a:spcAft>
                <a:spcPts val="0"/>
              </a:spcAft>
              <a:buClr>
                <a:schemeClr val="dk1"/>
              </a:buClr>
              <a:buSzPts val="5900"/>
              <a:buNone/>
              <a:defRPr sz="5900"/>
            </a:lvl3pPr>
            <a:lvl4pPr marL="1828800" lvl="3" indent="-228600" algn="l">
              <a:spcBef>
                <a:spcPts val="1060"/>
              </a:spcBef>
              <a:spcAft>
                <a:spcPts val="0"/>
              </a:spcAft>
              <a:buClr>
                <a:schemeClr val="dk1"/>
              </a:buClr>
              <a:buSzPts val="5300"/>
              <a:buNone/>
              <a:defRPr sz="5300"/>
            </a:lvl4pPr>
            <a:lvl5pPr marL="2286000" lvl="4" indent="-228600" algn="l">
              <a:spcBef>
                <a:spcPts val="1060"/>
              </a:spcBef>
              <a:spcAft>
                <a:spcPts val="0"/>
              </a:spcAft>
              <a:buClr>
                <a:schemeClr val="dk1"/>
              </a:buClr>
              <a:buSzPts val="5300"/>
              <a:buNone/>
              <a:defRPr sz="5300"/>
            </a:lvl5pPr>
            <a:lvl6pPr marL="2743200" lvl="5" indent="-228600" algn="l">
              <a:spcBef>
                <a:spcPts val="1060"/>
              </a:spcBef>
              <a:spcAft>
                <a:spcPts val="0"/>
              </a:spcAft>
              <a:buClr>
                <a:schemeClr val="dk1"/>
              </a:buClr>
              <a:buSzPts val="5300"/>
              <a:buNone/>
              <a:defRPr sz="5300"/>
            </a:lvl6pPr>
            <a:lvl7pPr marL="3200400" lvl="6" indent="-228600" algn="l">
              <a:spcBef>
                <a:spcPts val="1060"/>
              </a:spcBef>
              <a:spcAft>
                <a:spcPts val="0"/>
              </a:spcAft>
              <a:buClr>
                <a:schemeClr val="dk1"/>
              </a:buClr>
              <a:buSzPts val="5300"/>
              <a:buNone/>
              <a:defRPr sz="5300"/>
            </a:lvl7pPr>
            <a:lvl8pPr marL="3657600" lvl="7" indent="-228600" algn="l">
              <a:spcBef>
                <a:spcPts val="1060"/>
              </a:spcBef>
              <a:spcAft>
                <a:spcPts val="0"/>
              </a:spcAft>
              <a:buClr>
                <a:schemeClr val="dk1"/>
              </a:buClr>
              <a:buSzPts val="5300"/>
              <a:buNone/>
              <a:defRPr sz="5300"/>
            </a:lvl8pPr>
            <a:lvl9pPr marL="4114800" lvl="8" indent="-228600" algn="l">
              <a:spcBef>
                <a:spcPts val="1060"/>
              </a:spcBef>
              <a:spcAft>
                <a:spcPts val="0"/>
              </a:spcAft>
              <a:buClr>
                <a:schemeClr val="dk1"/>
              </a:buClr>
              <a:buSzPts val="5300"/>
              <a:buNone/>
              <a:defRPr sz="5300"/>
            </a:lvl9pPr>
          </a:lstStyle>
          <a:p>
            <a:endParaRPr/>
          </a:p>
        </p:txBody>
      </p:sp>
      <p:sp>
        <p:nvSpPr>
          <p:cNvPr id="69" name="Google Shape;69;p11"/>
          <p:cNvSpPr txBox="1">
            <a:spLocks noGrp="1"/>
          </p:cNvSpPr>
          <p:nvPr>
            <p:ph type="dt" idx="10"/>
          </p:nvPr>
        </p:nvSpPr>
        <p:spPr>
          <a:xfrm>
            <a:off x="2193925" y="30510163"/>
            <a:ext cx="10242550" cy="1752600"/>
          </a:xfrm>
          <a:prstGeom prst="rect">
            <a:avLst/>
          </a:prstGeom>
          <a:noFill/>
          <a:ln>
            <a:noFill/>
          </a:ln>
        </p:spPr>
        <p:txBody>
          <a:bodyPr spcFirstLastPara="1" wrap="square" lIns="543175" tIns="271600" rIns="543175" bIns="271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4995525" y="30510163"/>
            <a:ext cx="13900150" cy="1752600"/>
          </a:xfrm>
          <a:prstGeom prst="rect">
            <a:avLst/>
          </a:prstGeom>
          <a:noFill/>
          <a:ln>
            <a:noFill/>
          </a:ln>
        </p:spPr>
        <p:txBody>
          <a:bodyPr spcFirstLastPara="1" wrap="square" lIns="543175" tIns="271600" rIns="543175" bIns="271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31454725" y="30510163"/>
            <a:ext cx="10242550" cy="1752600"/>
          </a:xfrm>
          <a:prstGeom prst="rect">
            <a:avLst/>
          </a:prstGeom>
          <a:noFill/>
          <a:ln>
            <a:noFill/>
          </a:ln>
        </p:spPr>
        <p:txBody>
          <a:bodyPr spcFirstLastPara="1" wrap="square" lIns="543175" tIns="271600" rIns="543175" bIns="271600" anchor="ctr" anchorCtr="0">
            <a:noAutofit/>
          </a:bodyPr>
          <a:lstStyle>
            <a:lvl1pPr marL="0" lvl="0" indent="0" algn="r">
              <a:spcBef>
                <a:spcPts val="0"/>
              </a:spcBef>
              <a:spcAft>
                <a:spcPts val="0"/>
              </a:spcAft>
              <a:buNone/>
              <a:defRPr sz="7200" b="1" u="sng">
                <a:solidFill>
                  <a:srgbClr val="898989"/>
                </a:solidFill>
                <a:latin typeface="Times New Roman"/>
                <a:ea typeface="Times New Roman"/>
                <a:cs typeface="Times New Roman"/>
                <a:sym typeface="Times New Roman"/>
              </a:defRPr>
            </a:lvl1pPr>
            <a:lvl2pPr marL="0" lvl="1" indent="0" algn="r">
              <a:spcBef>
                <a:spcPts val="0"/>
              </a:spcBef>
              <a:spcAft>
                <a:spcPts val="0"/>
              </a:spcAft>
              <a:buNone/>
              <a:defRPr sz="7200" b="1" u="sng">
                <a:solidFill>
                  <a:srgbClr val="898989"/>
                </a:solidFill>
                <a:latin typeface="Times New Roman"/>
                <a:ea typeface="Times New Roman"/>
                <a:cs typeface="Times New Roman"/>
                <a:sym typeface="Times New Roman"/>
              </a:defRPr>
            </a:lvl2pPr>
            <a:lvl3pPr marL="0" lvl="2" indent="0" algn="r">
              <a:spcBef>
                <a:spcPts val="0"/>
              </a:spcBef>
              <a:spcAft>
                <a:spcPts val="0"/>
              </a:spcAft>
              <a:buNone/>
              <a:defRPr sz="7200" b="1" u="sng">
                <a:solidFill>
                  <a:srgbClr val="898989"/>
                </a:solidFill>
                <a:latin typeface="Times New Roman"/>
                <a:ea typeface="Times New Roman"/>
                <a:cs typeface="Times New Roman"/>
                <a:sym typeface="Times New Roman"/>
              </a:defRPr>
            </a:lvl3pPr>
            <a:lvl4pPr marL="0" lvl="3" indent="0" algn="r">
              <a:spcBef>
                <a:spcPts val="0"/>
              </a:spcBef>
              <a:spcAft>
                <a:spcPts val="0"/>
              </a:spcAft>
              <a:buNone/>
              <a:defRPr sz="7200" b="1" u="sng">
                <a:solidFill>
                  <a:srgbClr val="898989"/>
                </a:solidFill>
                <a:latin typeface="Times New Roman"/>
                <a:ea typeface="Times New Roman"/>
                <a:cs typeface="Times New Roman"/>
                <a:sym typeface="Times New Roman"/>
              </a:defRPr>
            </a:lvl4pPr>
            <a:lvl5pPr marL="0" lvl="4" indent="0" algn="r">
              <a:spcBef>
                <a:spcPts val="0"/>
              </a:spcBef>
              <a:spcAft>
                <a:spcPts val="0"/>
              </a:spcAft>
              <a:buNone/>
              <a:defRPr sz="7200" b="1" u="sng">
                <a:solidFill>
                  <a:srgbClr val="898989"/>
                </a:solidFill>
                <a:latin typeface="Times New Roman"/>
                <a:ea typeface="Times New Roman"/>
                <a:cs typeface="Times New Roman"/>
                <a:sym typeface="Times New Roman"/>
              </a:defRPr>
            </a:lvl5pPr>
            <a:lvl6pPr marL="0" lvl="5" indent="0" algn="r">
              <a:spcBef>
                <a:spcPts val="0"/>
              </a:spcBef>
              <a:spcAft>
                <a:spcPts val="0"/>
              </a:spcAft>
              <a:buNone/>
              <a:defRPr sz="7200" b="1" u="sng">
                <a:solidFill>
                  <a:srgbClr val="898989"/>
                </a:solidFill>
                <a:latin typeface="Times New Roman"/>
                <a:ea typeface="Times New Roman"/>
                <a:cs typeface="Times New Roman"/>
                <a:sym typeface="Times New Roman"/>
              </a:defRPr>
            </a:lvl6pPr>
            <a:lvl7pPr marL="0" lvl="6" indent="0" algn="r">
              <a:spcBef>
                <a:spcPts val="0"/>
              </a:spcBef>
              <a:spcAft>
                <a:spcPts val="0"/>
              </a:spcAft>
              <a:buNone/>
              <a:defRPr sz="7200" b="1" u="sng">
                <a:solidFill>
                  <a:srgbClr val="898989"/>
                </a:solidFill>
                <a:latin typeface="Times New Roman"/>
                <a:ea typeface="Times New Roman"/>
                <a:cs typeface="Times New Roman"/>
                <a:sym typeface="Times New Roman"/>
              </a:defRPr>
            </a:lvl7pPr>
            <a:lvl8pPr marL="0" lvl="7" indent="0" algn="r">
              <a:spcBef>
                <a:spcPts val="0"/>
              </a:spcBef>
              <a:spcAft>
                <a:spcPts val="0"/>
              </a:spcAft>
              <a:buNone/>
              <a:defRPr sz="7200" b="1" u="sng">
                <a:solidFill>
                  <a:srgbClr val="898989"/>
                </a:solidFill>
                <a:latin typeface="Times New Roman"/>
                <a:ea typeface="Times New Roman"/>
                <a:cs typeface="Times New Roman"/>
                <a:sym typeface="Times New Roman"/>
              </a:defRPr>
            </a:lvl8pPr>
            <a:lvl9pPr marL="0" lvl="8" indent="0" algn="r">
              <a:spcBef>
                <a:spcPts val="0"/>
              </a:spcBef>
              <a:spcAft>
                <a:spcPts val="0"/>
              </a:spcAft>
              <a:buNone/>
              <a:defRPr sz="7200" b="1" u="sng">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2193925" y="1317625"/>
            <a:ext cx="39503351" cy="5486400"/>
          </a:xfrm>
          <a:prstGeom prst="rect">
            <a:avLst/>
          </a:prstGeom>
          <a:noFill/>
          <a:ln>
            <a:noFill/>
          </a:ln>
        </p:spPr>
        <p:txBody>
          <a:bodyPr spcFirstLastPara="1" wrap="square" lIns="543175" tIns="271600" rIns="543175" bIns="271600" anchor="ctr" anchorCtr="0">
            <a:noAutofit/>
          </a:bodyPr>
          <a:lstStyle>
            <a:lvl1pPr marR="0" lvl="0" algn="ctr" rtl="0">
              <a:spcBef>
                <a:spcPts val="0"/>
              </a:spcBef>
              <a:spcAft>
                <a:spcPts val="0"/>
              </a:spcAft>
              <a:buSzPts val="1400"/>
              <a:buNone/>
              <a:defRPr sz="261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261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61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61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61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261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261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261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26100" b="0" i="0" u="none" strike="noStrike" cap="none">
                <a:solidFill>
                  <a:schemeClr val="dk1"/>
                </a:solidFill>
                <a:latin typeface="Calibri"/>
                <a:ea typeface="Calibri"/>
                <a:cs typeface="Calibri"/>
                <a:sym typeface="Calibri"/>
              </a:defRPr>
            </a:lvl9pPr>
          </a:lstStyle>
          <a:p>
            <a:endParaRPr/>
          </a:p>
        </p:txBody>
      </p:sp>
      <p:sp>
        <p:nvSpPr>
          <p:cNvPr id="11" name="Google Shape;11;p2"/>
          <p:cNvSpPr txBox="1">
            <a:spLocks noGrp="1"/>
          </p:cNvSpPr>
          <p:nvPr>
            <p:ph type="body" idx="1"/>
          </p:nvPr>
        </p:nvSpPr>
        <p:spPr>
          <a:xfrm>
            <a:off x="2193925" y="7680325"/>
            <a:ext cx="39503351" cy="21724937"/>
          </a:xfrm>
          <a:prstGeom prst="rect">
            <a:avLst/>
          </a:prstGeom>
          <a:noFill/>
          <a:ln>
            <a:noFill/>
          </a:ln>
        </p:spPr>
        <p:txBody>
          <a:bodyPr spcFirstLastPara="1" wrap="square" lIns="543175" tIns="271600" rIns="543175" bIns="271600" anchor="t" anchorCtr="0">
            <a:noAutofit/>
          </a:bodyPr>
          <a:lstStyle>
            <a:lvl1pPr marL="457200" marR="0" lvl="0" indent="-1441450" algn="l" rtl="0">
              <a:spcBef>
                <a:spcPts val="3820"/>
              </a:spcBef>
              <a:spcAft>
                <a:spcPts val="0"/>
              </a:spcAft>
              <a:buClr>
                <a:schemeClr val="dk1"/>
              </a:buClr>
              <a:buSzPts val="19100"/>
              <a:buFont typeface="Arial"/>
              <a:buChar char="•"/>
              <a:defRPr sz="19100" b="0" i="0" u="none" strike="noStrike" cap="none">
                <a:solidFill>
                  <a:schemeClr val="dk1"/>
                </a:solidFill>
                <a:latin typeface="Calibri"/>
                <a:ea typeface="Calibri"/>
                <a:cs typeface="Calibri"/>
                <a:sym typeface="Calibri"/>
              </a:defRPr>
            </a:lvl1pPr>
            <a:lvl2pPr marL="914400" marR="0" lvl="1" indent="-1282700" algn="l" rtl="0">
              <a:spcBef>
                <a:spcPts val="3320"/>
              </a:spcBef>
              <a:spcAft>
                <a:spcPts val="0"/>
              </a:spcAft>
              <a:buClr>
                <a:schemeClr val="dk1"/>
              </a:buClr>
              <a:buSzPts val="16600"/>
              <a:buFont typeface="Arial"/>
              <a:buChar char="–"/>
              <a:defRPr sz="16600" b="0" i="0" u="none" strike="noStrike" cap="none">
                <a:solidFill>
                  <a:schemeClr val="dk1"/>
                </a:solidFill>
                <a:latin typeface="Calibri"/>
                <a:ea typeface="Calibri"/>
                <a:cs typeface="Calibri"/>
                <a:sym typeface="Calibri"/>
              </a:defRPr>
            </a:lvl2pPr>
            <a:lvl3pPr marL="1371600" marR="0" lvl="2" indent="-1130300" algn="l" rtl="0">
              <a:spcBef>
                <a:spcPts val="2840"/>
              </a:spcBef>
              <a:spcAft>
                <a:spcPts val="0"/>
              </a:spcAft>
              <a:buClr>
                <a:schemeClr val="dk1"/>
              </a:buClr>
              <a:buSzPts val="14200"/>
              <a:buFont typeface="Arial"/>
              <a:buChar char="•"/>
              <a:defRPr sz="14200" b="0" i="0" u="none" strike="noStrike" cap="none">
                <a:solidFill>
                  <a:schemeClr val="dk1"/>
                </a:solidFill>
                <a:latin typeface="Calibri"/>
                <a:ea typeface="Calibri"/>
                <a:cs typeface="Calibri"/>
                <a:sym typeface="Calibri"/>
              </a:defRPr>
            </a:lvl3pPr>
            <a:lvl4pPr marL="1828800" marR="0" lvl="3" indent="-984250" algn="l" rtl="0">
              <a:spcBef>
                <a:spcPts val="2380"/>
              </a:spcBef>
              <a:spcAft>
                <a:spcPts val="0"/>
              </a:spcAft>
              <a:buClr>
                <a:schemeClr val="dk1"/>
              </a:buClr>
              <a:buSzPts val="11900"/>
              <a:buFont typeface="Arial"/>
              <a:buChar char="–"/>
              <a:defRPr sz="11900" b="0" i="0" u="none" strike="noStrike" cap="none">
                <a:solidFill>
                  <a:schemeClr val="dk1"/>
                </a:solidFill>
                <a:latin typeface="Calibri"/>
                <a:ea typeface="Calibri"/>
                <a:cs typeface="Calibri"/>
                <a:sym typeface="Calibri"/>
              </a:defRPr>
            </a:lvl4pPr>
            <a:lvl5pPr marL="2286000" marR="0" lvl="4" indent="-984250" algn="l" rtl="0">
              <a:spcBef>
                <a:spcPts val="2380"/>
              </a:spcBef>
              <a:spcAft>
                <a:spcPts val="0"/>
              </a:spcAft>
              <a:buClr>
                <a:schemeClr val="dk1"/>
              </a:buClr>
              <a:buSzPts val="11900"/>
              <a:buFont typeface="Arial"/>
              <a:buChar char="»"/>
              <a:defRPr sz="11900" b="0" i="0" u="none" strike="noStrike" cap="none">
                <a:solidFill>
                  <a:schemeClr val="dk1"/>
                </a:solidFill>
                <a:latin typeface="Calibri"/>
                <a:ea typeface="Calibri"/>
                <a:cs typeface="Calibri"/>
                <a:sym typeface="Calibri"/>
              </a:defRPr>
            </a:lvl5pPr>
            <a:lvl6pPr marL="2743200" marR="0" lvl="5" indent="-984250" algn="l" rtl="0">
              <a:spcBef>
                <a:spcPts val="2380"/>
              </a:spcBef>
              <a:spcAft>
                <a:spcPts val="0"/>
              </a:spcAft>
              <a:buClr>
                <a:schemeClr val="dk1"/>
              </a:buClr>
              <a:buSzPts val="11900"/>
              <a:buFont typeface="Arial"/>
              <a:buChar char="•"/>
              <a:defRPr sz="11900" b="0" i="0" u="none" strike="noStrike" cap="none">
                <a:solidFill>
                  <a:schemeClr val="dk1"/>
                </a:solidFill>
                <a:latin typeface="Calibri"/>
                <a:ea typeface="Calibri"/>
                <a:cs typeface="Calibri"/>
                <a:sym typeface="Calibri"/>
              </a:defRPr>
            </a:lvl6pPr>
            <a:lvl7pPr marL="3200400" marR="0" lvl="6" indent="-984250" algn="l" rtl="0">
              <a:spcBef>
                <a:spcPts val="2380"/>
              </a:spcBef>
              <a:spcAft>
                <a:spcPts val="0"/>
              </a:spcAft>
              <a:buClr>
                <a:schemeClr val="dk1"/>
              </a:buClr>
              <a:buSzPts val="11900"/>
              <a:buFont typeface="Arial"/>
              <a:buChar char="•"/>
              <a:defRPr sz="11900" b="0" i="0" u="none" strike="noStrike" cap="none">
                <a:solidFill>
                  <a:schemeClr val="dk1"/>
                </a:solidFill>
                <a:latin typeface="Calibri"/>
                <a:ea typeface="Calibri"/>
                <a:cs typeface="Calibri"/>
                <a:sym typeface="Calibri"/>
              </a:defRPr>
            </a:lvl7pPr>
            <a:lvl8pPr marL="3657600" marR="0" lvl="7" indent="-984250" algn="l" rtl="0">
              <a:spcBef>
                <a:spcPts val="2380"/>
              </a:spcBef>
              <a:spcAft>
                <a:spcPts val="0"/>
              </a:spcAft>
              <a:buClr>
                <a:schemeClr val="dk1"/>
              </a:buClr>
              <a:buSzPts val="11900"/>
              <a:buFont typeface="Arial"/>
              <a:buChar char="•"/>
              <a:defRPr sz="11900" b="0" i="0" u="none" strike="noStrike" cap="none">
                <a:solidFill>
                  <a:schemeClr val="dk1"/>
                </a:solidFill>
                <a:latin typeface="Calibri"/>
                <a:ea typeface="Calibri"/>
                <a:cs typeface="Calibri"/>
                <a:sym typeface="Calibri"/>
              </a:defRPr>
            </a:lvl8pPr>
            <a:lvl9pPr marL="4114800" marR="0" lvl="8" indent="-984250" algn="l" rtl="0">
              <a:spcBef>
                <a:spcPts val="2380"/>
              </a:spcBef>
              <a:spcAft>
                <a:spcPts val="0"/>
              </a:spcAft>
              <a:buClr>
                <a:schemeClr val="dk1"/>
              </a:buClr>
              <a:buSzPts val="11900"/>
              <a:buFont typeface="Arial"/>
              <a:buChar char="•"/>
              <a:defRPr sz="119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2193925" y="30510163"/>
            <a:ext cx="10242550" cy="1752600"/>
          </a:xfrm>
          <a:prstGeom prst="rect">
            <a:avLst/>
          </a:prstGeom>
          <a:noFill/>
          <a:ln>
            <a:noFill/>
          </a:ln>
        </p:spPr>
        <p:txBody>
          <a:bodyPr spcFirstLastPara="1" wrap="square" lIns="543175" tIns="271600" rIns="543175" bIns="271600" anchor="ctr" anchorCtr="0">
            <a:noAutofit/>
          </a:bodyPr>
          <a:lstStyle>
            <a:lvl1pPr marR="0" lvl="0" algn="l" rtl="0">
              <a:spcBef>
                <a:spcPts val="0"/>
              </a:spcBef>
              <a:spcAft>
                <a:spcPts val="0"/>
              </a:spcAft>
              <a:buSzPts val="1400"/>
              <a:buNone/>
              <a:defRPr sz="7200" b="1" i="0" u="sng" strike="noStrike" cap="none">
                <a:solidFill>
                  <a:srgbClr val="898989"/>
                </a:solidFill>
                <a:latin typeface="Times New Roman"/>
                <a:ea typeface="Times New Roman"/>
                <a:cs typeface="Times New Roman"/>
                <a:sym typeface="Times New Roman"/>
              </a:defRPr>
            </a:lvl1pPr>
            <a:lvl2pPr marR="0" lvl="1"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2"/>
          <p:cNvSpPr txBox="1">
            <a:spLocks noGrp="1"/>
          </p:cNvSpPr>
          <p:nvPr>
            <p:ph type="ftr" idx="11"/>
          </p:nvPr>
        </p:nvSpPr>
        <p:spPr>
          <a:xfrm>
            <a:off x="14995525" y="30510163"/>
            <a:ext cx="13900150" cy="1752600"/>
          </a:xfrm>
          <a:prstGeom prst="rect">
            <a:avLst/>
          </a:prstGeom>
          <a:noFill/>
          <a:ln>
            <a:noFill/>
          </a:ln>
        </p:spPr>
        <p:txBody>
          <a:bodyPr spcFirstLastPara="1" wrap="square" lIns="543175" tIns="271600" rIns="543175" bIns="271600" anchor="ctr" anchorCtr="0">
            <a:noAutofit/>
          </a:bodyPr>
          <a:lstStyle>
            <a:lvl1pPr marR="0" lvl="0" algn="ctr" rtl="0">
              <a:spcBef>
                <a:spcPts val="0"/>
              </a:spcBef>
              <a:spcAft>
                <a:spcPts val="0"/>
              </a:spcAft>
              <a:buSzPts val="1400"/>
              <a:buNone/>
              <a:defRPr sz="7200" b="1" i="0" u="sng" strike="noStrike" cap="none">
                <a:solidFill>
                  <a:srgbClr val="898989"/>
                </a:solidFill>
                <a:latin typeface="Times New Roman"/>
                <a:ea typeface="Times New Roman"/>
                <a:cs typeface="Times New Roman"/>
                <a:sym typeface="Times New Roman"/>
              </a:defRPr>
            </a:lvl1pPr>
            <a:lvl2pPr marR="0" lvl="1"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5900" b="1" i="0" u="sng"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2"/>
          <p:cNvSpPr txBox="1">
            <a:spLocks noGrp="1"/>
          </p:cNvSpPr>
          <p:nvPr>
            <p:ph type="sldNum" idx="12"/>
          </p:nvPr>
        </p:nvSpPr>
        <p:spPr>
          <a:xfrm>
            <a:off x="31454725" y="30510163"/>
            <a:ext cx="10242550" cy="1752600"/>
          </a:xfrm>
          <a:prstGeom prst="rect">
            <a:avLst/>
          </a:prstGeom>
          <a:noFill/>
          <a:ln>
            <a:noFill/>
          </a:ln>
        </p:spPr>
        <p:txBody>
          <a:bodyPr spcFirstLastPara="1" wrap="square" lIns="543175" tIns="271600" rIns="543175" bIns="271600" anchor="ctr" anchorCtr="0">
            <a:noAutofit/>
          </a:bodyPr>
          <a:lstStyle>
            <a:lvl1pPr marL="0" marR="0" lvl="0" indent="0" algn="r" rtl="0">
              <a:spcBef>
                <a:spcPts val="0"/>
              </a:spcBef>
              <a:spcAft>
                <a:spcPts val="0"/>
              </a:spcAft>
              <a:buNone/>
              <a:defRPr sz="7200" b="1" i="0" u="sng" strike="noStrike" cap="none">
                <a:solidFill>
                  <a:srgbClr val="898989"/>
                </a:solidFill>
                <a:latin typeface="Times New Roman"/>
                <a:ea typeface="Times New Roman"/>
                <a:cs typeface="Times New Roman"/>
                <a:sym typeface="Times New Roman"/>
              </a:defRPr>
            </a:lvl1pPr>
            <a:lvl2pPr marL="0" marR="0" lvl="1" indent="0" algn="r" rtl="0">
              <a:spcBef>
                <a:spcPts val="0"/>
              </a:spcBef>
              <a:spcAft>
                <a:spcPts val="0"/>
              </a:spcAft>
              <a:buNone/>
              <a:defRPr sz="7200" b="1" i="0" u="sng" strike="noStrike" cap="none">
                <a:solidFill>
                  <a:srgbClr val="898989"/>
                </a:solidFill>
                <a:latin typeface="Times New Roman"/>
                <a:ea typeface="Times New Roman"/>
                <a:cs typeface="Times New Roman"/>
                <a:sym typeface="Times New Roman"/>
              </a:defRPr>
            </a:lvl2pPr>
            <a:lvl3pPr marL="0" marR="0" lvl="2" indent="0" algn="r" rtl="0">
              <a:spcBef>
                <a:spcPts val="0"/>
              </a:spcBef>
              <a:spcAft>
                <a:spcPts val="0"/>
              </a:spcAft>
              <a:buNone/>
              <a:defRPr sz="7200" b="1" i="0" u="sng" strike="noStrike" cap="none">
                <a:solidFill>
                  <a:srgbClr val="898989"/>
                </a:solidFill>
                <a:latin typeface="Times New Roman"/>
                <a:ea typeface="Times New Roman"/>
                <a:cs typeface="Times New Roman"/>
                <a:sym typeface="Times New Roman"/>
              </a:defRPr>
            </a:lvl3pPr>
            <a:lvl4pPr marL="0" marR="0" lvl="3" indent="0" algn="r" rtl="0">
              <a:spcBef>
                <a:spcPts val="0"/>
              </a:spcBef>
              <a:spcAft>
                <a:spcPts val="0"/>
              </a:spcAft>
              <a:buNone/>
              <a:defRPr sz="7200" b="1" i="0" u="sng" strike="noStrike" cap="none">
                <a:solidFill>
                  <a:srgbClr val="898989"/>
                </a:solidFill>
                <a:latin typeface="Times New Roman"/>
                <a:ea typeface="Times New Roman"/>
                <a:cs typeface="Times New Roman"/>
                <a:sym typeface="Times New Roman"/>
              </a:defRPr>
            </a:lvl4pPr>
            <a:lvl5pPr marL="0" marR="0" lvl="4" indent="0" algn="r" rtl="0">
              <a:spcBef>
                <a:spcPts val="0"/>
              </a:spcBef>
              <a:spcAft>
                <a:spcPts val="0"/>
              </a:spcAft>
              <a:buNone/>
              <a:defRPr sz="7200" b="1" i="0" u="sng" strike="noStrike" cap="none">
                <a:solidFill>
                  <a:srgbClr val="898989"/>
                </a:solidFill>
                <a:latin typeface="Times New Roman"/>
                <a:ea typeface="Times New Roman"/>
                <a:cs typeface="Times New Roman"/>
                <a:sym typeface="Times New Roman"/>
              </a:defRPr>
            </a:lvl5pPr>
            <a:lvl6pPr marL="0" marR="0" lvl="5" indent="0" algn="r" rtl="0">
              <a:spcBef>
                <a:spcPts val="0"/>
              </a:spcBef>
              <a:spcAft>
                <a:spcPts val="0"/>
              </a:spcAft>
              <a:buNone/>
              <a:defRPr sz="7200" b="1" i="0" u="sng" strike="noStrike" cap="none">
                <a:solidFill>
                  <a:srgbClr val="898989"/>
                </a:solidFill>
                <a:latin typeface="Times New Roman"/>
                <a:ea typeface="Times New Roman"/>
                <a:cs typeface="Times New Roman"/>
                <a:sym typeface="Times New Roman"/>
              </a:defRPr>
            </a:lvl6pPr>
            <a:lvl7pPr marL="0" marR="0" lvl="6" indent="0" algn="r" rtl="0">
              <a:spcBef>
                <a:spcPts val="0"/>
              </a:spcBef>
              <a:spcAft>
                <a:spcPts val="0"/>
              </a:spcAft>
              <a:buNone/>
              <a:defRPr sz="7200" b="1" i="0" u="sng" strike="noStrike" cap="none">
                <a:solidFill>
                  <a:srgbClr val="898989"/>
                </a:solidFill>
                <a:latin typeface="Times New Roman"/>
                <a:ea typeface="Times New Roman"/>
                <a:cs typeface="Times New Roman"/>
                <a:sym typeface="Times New Roman"/>
              </a:defRPr>
            </a:lvl7pPr>
            <a:lvl8pPr marL="0" marR="0" lvl="7" indent="0" algn="r" rtl="0">
              <a:spcBef>
                <a:spcPts val="0"/>
              </a:spcBef>
              <a:spcAft>
                <a:spcPts val="0"/>
              </a:spcAft>
              <a:buNone/>
              <a:defRPr sz="7200" b="1" i="0" u="sng" strike="noStrike" cap="none">
                <a:solidFill>
                  <a:srgbClr val="898989"/>
                </a:solidFill>
                <a:latin typeface="Times New Roman"/>
                <a:ea typeface="Times New Roman"/>
                <a:cs typeface="Times New Roman"/>
                <a:sym typeface="Times New Roman"/>
              </a:defRPr>
            </a:lvl8pPr>
            <a:lvl9pPr marL="0" marR="0" lvl="8" indent="0" algn="r" rtl="0">
              <a:spcBef>
                <a:spcPts val="0"/>
              </a:spcBef>
              <a:spcAft>
                <a:spcPts val="0"/>
              </a:spcAft>
              <a:buNone/>
              <a:defRPr sz="7200" b="1" i="0" u="sng" strike="noStrike" cap="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093/jopart/mup002" TargetMode="External"/><Relationship Id="rId13"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hyperlink" Target="https://doi.org/10.1093/jopart/mui005" TargetMode="External"/><Relationship Id="rId12"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i.org/10.1093/Oxfordjournals.Jpart.A037201" TargetMode="External"/><Relationship Id="rId11" Type="http://schemas.openxmlformats.org/officeDocument/2006/relationships/image" Target="../media/image3.emf"/><Relationship Id="rId5" Type="http://schemas.openxmlformats.org/officeDocument/2006/relationships/hyperlink" Target="https://doi.org/10.1111/J.1540-6210.2011.02506.X" TargetMode="External"/><Relationship Id="rId10" Type="http://schemas.openxmlformats.org/officeDocument/2006/relationships/hyperlink" Target="https://doi.org/10.2307/2991852" TargetMode="External"/><Relationship Id="rId4" Type="http://schemas.openxmlformats.org/officeDocument/2006/relationships/image" Target="../media/image2.png"/><Relationship Id="rId9" Type="http://schemas.openxmlformats.org/officeDocument/2006/relationships/hyperlink" Target="http://www.jstor.org/stable/354246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111" name="Google Shape;111;p1"/>
          <p:cNvSpPr/>
          <p:nvPr/>
        </p:nvSpPr>
        <p:spPr>
          <a:xfrm>
            <a:off x="833568" y="5938087"/>
            <a:ext cx="16078764" cy="1424531"/>
          </a:xfrm>
          <a:prstGeom prst="roundRect">
            <a:avLst>
              <a:gd name="adj" fmla="val 16667"/>
            </a:avLst>
          </a:prstGeom>
          <a:solidFill>
            <a:schemeClr val="accent2">
              <a:lumMod val="20000"/>
              <a:lumOff val="80000"/>
            </a:schemeClr>
          </a:solidFill>
          <a:ln w="57150">
            <a:solidFill>
              <a:schemeClr val="bg2"/>
            </a:solid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dirty="0">
                <a:latin typeface="Times New Roman" panose="02020603050405020304" pitchFamily="18" charset="0"/>
                <a:ea typeface="Times New Roman"/>
                <a:cs typeface="Times New Roman" panose="02020603050405020304" pitchFamily="18" charset="0"/>
                <a:sym typeface="Times New Roman"/>
              </a:rPr>
              <a:t>I</a:t>
            </a:r>
            <a:r>
              <a:rPr lang="en-US" sz="5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ntroduction</a:t>
            </a:r>
            <a:endParaRPr sz="5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113" name="Google Shape;113;p1"/>
          <p:cNvSpPr txBox="1"/>
          <p:nvPr/>
        </p:nvSpPr>
        <p:spPr>
          <a:xfrm>
            <a:off x="1905000" y="7704811"/>
            <a:ext cx="184150" cy="5540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000" b="1" i="0" u="sng" strike="noStrike" cap="none">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116" name="Google Shape;116;p1"/>
          <p:cNvSpPr/>
          <p:nvPr/>
        </p:nvSpPr>
        <p:spPr>
          <a:xfrm>
            <a:off x="31312786" y="5975035"/>
            <a:ext cx="11744846" cy="1424532"/>
          </a:xfrm>
          <a:prstGeom prst="roundRect">
            <a:avLst>
              <a:gd name="adj" fmla="val 16667"/>
            </a:avLst>
          </a:prstGeom>
          <a:solidFill>
            <a:schemeClr val="accent2">
              <a:lumMod val="20000"/>
              <a:lumOff val="80000"/>
            </a:schemeClr>
          </a:solidFill>
          <a:ln w="57150">
            <a:solidFill>
              <a:schemeClr val="bg2"/>
            </a:solidFill>
          </a:ln>
        </p:spPr>
        <p:txBody>
          <a:bodyPr spcFirstLastPara="1" wrap="square" lIns="91425" tIns="45700" rIns="91425" bIns="45700" anchor="ctr" anchorCtr="0">
            <a:noAutofit/>
          </a:bodyPr>
          <a:lstStyle/>
          <a:p>
            <a:pPr algn="ctr"/>
            <a:r>
              <a:rPr lang="en-US" sz="5400" dirty="0">
                <a:latin typeface="Times New Roman" panose="02020603050405020304" pitchFamily="18" charset="0"/>
                <a:ea typeface="Times New Roman"/>
                <a:cs typeface="Times New Roman" panose="02020603050405020304" pitchFamily="18" charset="0"/>
                <a:sym typeface="Times New Roman"/>
              </a:rPr>
              <a:t>Conclusion</a:t>
            </a:r>
          </a:p>
        </p:txBody>
      </p:sp>
      <p:pic>
        <p:nvPicPr>
          <p:cNvPr id="118" name="Google Shape;118;p1"/>
          <p:cNvPicPr preferRelativeResize="0"/>
          <p:nvPr/>
        </p:nvPicPr>
        <p:blipFill rotWithShape="1">
          <a:blip r:embed="rId3">
            <a:alphaModFix/>
          </a:blip>
          <a:srcRect/>
          <a:stretch/>
        </p:blipFill>
        <p:spPr>
          <a:xfrm>
            <a:off x="0" y="1268978"/>
            <a:ext cx="3810000" cy="3810000"/>
          </a:xfrm>
          <a:prstGeom prst="rect">
            <a:avLst/>
          </a:prstGeom>
          <a:noFill/>
          <a:ln>
            <a:noFill/>
          </a:ln>
        </p:spPr>
      </p:pic>
      <p:sp>
        <p:nvSpPr>
          <p:cNvPr id="119" name="Google Shape;119;p1"/>
          <p:cNvSpPr txBox="1"/>
          <p:nvPr/>
        </p:nvSpPr>
        <p:spPr>
          <a:xfrm>
            <a:off x="20650200" y="35737800"/>
            <a:ext cx="184731" cy="10002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5900" b="1" u="sng">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120" name="Google Shape;120;p1"/>
          <p:cNvSpPr/>
          <p:nvPr/>
        </p:nvSpPr>
        <p:spPr>
          <a:xfrm>
            <a:off x="31312786" y="25246262"/>
            <a:ext cx="11744846" cy="1334476"/>
          </a:xfrm>
          <a:prstGeom prst="roundRect">
            <a:avLst>
              <a:gd name="adj" fmla="val 16667"/>
            </a:avLst>
          </a:prstGeom>
          <a:solidFill>
            <a:schemeClr val="accent2">
              <a:lumMod val="20000"/>
              <a:lumOff val="80000"/>
            </a:schemeClr>
          </a:solidFill>
          <a:ln w="57150">
            <a:solidFill>
              <a:schemeClr val="bg2"/>
            </a:solid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dirty="0">
                <a:latin typeface="Times New Roman" panose="02020603050405020304" pitchFamily="18" charset="0"/>
                <a:cs typeface="Times New Roman" panose="02020603050405020304" pitchFamily="18" charset="0"/>
              </a:rPr>
              <a:t>References </a:t>
            </a:r>
            <a:endParaRPr sz="5400" dirty="0">
              <a:latin typeface="Times New Roman" panose="02020603050405020304" pitchFamily="18" charset="0"/>
              <a:cs typeface="Times New Roman" panose="02020603050405020304" pitchFamily="18" charset="0"/>
            </a:endParaRPr>
          </a:p>
        </p:txBody>
      </p:sp>
      <p:sp>
        <p:nvSpPr>
          <p:cNvPr id="121" name="Google Shape;121;p1"/>
          <p:cNvSpPr/>
          <p:nvPr/>
        </p:nvSpPr>
        <p:spPr>
          <a:xfrm>
            <a:off x="963832" y="24479266"/>
            <a:ext cx="16078763" cy="1468646"/>
          </a:xfrm>
          <a:prstGeom prst="roundRect">
            <a:avLst>
              <a:gd name="adj" fmla="val 16667"/>
            </a:avLst>
          </a:prstGeom>
          <a:solidFill>
            <a:schemeClr val="accent2">
              <a:lumMod val="20000"/>
              <a:lumOff val="80000"/>
            </a:schemeClr>
          </a:solidFill>
          <a:ln w="57150">
            <a:solidFill>
              <a:schemeClr val="bg2"/>
            </a:solidFill>
          </a:ln>
        </p:spPr>
        <p:txBody>
          <a:bodyPr spcFirstLastPara="1" wrap="square" lIns="91425" tIns="45700" rIns="91425" bIns="45700" anchor="ctr" anchorCtr="0">
            <a:noAutofit/>
          </a:bodyPr>
          <a:lstStyle/>
          <a:p>
            <a:pPr algn="ctr"/>
            <a:r>
              <a:rPr lang="en-US" sz="5400" dirty="0">
                <a:latin typeface="Times New Roman" panose="02020603050405020304" pitchFamily="18" charset="0"/>
                <a:ea typeface="Times New Roman"/>
                <a:cs typeface="Times New Roman" panose="02020603050405020304" pitchFamily="18" charset="0"/>
                <a:sym typeface="Times New Roman"/>
              </a:rPr>
              <a:t>Methods</a:t>
            </a:r>
          </a:p>
        </p:txBody>
      </p:sp>
      <p:sp>
        <p:nvSpPr>
          <p:cNvPr id="132" name="Google Shape;132;p1"/>
          <p:cNvSpPr/>
          <p:nvPr/>
        </p:nvSpPr>
        <p:spPr>
          <a:xfrm>
            <a:off x="17376651" y="5893972"/>
            <a:ext cx="13166528" cy="1468646"/>
          </a:xfrm>
          <a:prstGeom prst="roundRect">
            <a:avLst>
              <a:gd name="adj" fmla="val 16667"/>
            </a:avLst>
          </a:prstGeom>
          <a:solidFill>
            <a:schemeClr val="accent2">
              <a:lumMod val="20000"/>
              <a:lumOff val="80000"/>
            </a:schemeClr>
          </a:solidFill>
          <a:ln w="57150">
            <a:solidFill>
              <a:schemeClr val="bg2"/>
            </a:solidFill>
          </a:ln>
        </p:spPr>
        <p:txBody>
          <a:bodyPr spcFirstLastPara="1" wrap="square" lIns="91425" tIns="45700" rIns="91425" bIns="45700" anchor="ctr" anchorCtr="0">
            <a:noAutofit/>
          </a:bodyPr>
          <a:lstStyle/>
          <a:p>
            <a:pPr lvl="0" algn="ctr"/>
            <a:r>
              <a:rPr lang="en-US" sz="5400" dirty="0">
                <a:latin typeface="Times New Roman" panose="02020603050405020304" pitchFamily="18" charset="0"/>
                <a:cs typeface="Times New Roman" panose="02020603050405020304" pitchFamily="18" charset="0"/>
                <a:sym typeface="Times New Roman"/>
              </a:rPr>
              <a:t>Results  </a:t>
            </a:r>
            <a:endParaRPr sz="5400" dirty="0">
              <a:latin typeface="Times New Roman" panose="02020603050405020304" pitchFamily="18" charset="0"/>
              <a:cs typeface="Times New Roman" panose="02020603050405020304" pitchFamily="18" charset="0"/>
            </a:endParaRPr>
          </a:p>
        </p:txBody>
      </p:sp>
      <p:pic>
        <p:nvPicPr>
          <p:cNvPr id="5" name="Picture 4" descr="Logo&#10;&#10;Description automatically generated">
            <a:extLst>
              <a:ext uri="{FF2B5EF4-FFF2-40B4-BE49-F238E27FC236}">
                <a16:creationId xmlns:a16="http://schemas.microsoft.com/office/drawing/2014/main" id="{B078A2B6-8073-BB4E-B853-72E3EAEA43D5}"/>
              </a:ext>
            </a:extLst>
          </p:cNvPr>
          <p:cNvPicPr>
            <a:picLocks noChangeAspect="1"/>
          </p:cNvPicPr>
          <p:nvPr/>
        </p:nvPicPr>
        <p:blipFill>
          <a:blip r:embed="rId4"/>
          <a:stretch>
            <a:fillRect/>
          </a:stretch>
        </p:blipFill>
        <p:spPr>
          <a:xfrm>
            <a:off x="37947600" y="247383"/>
            <a:ext cx="6611865" cy="4958898"/>
          </a:xfrm>
          <a:prstGeom prst="rect">
            <a:avLst/>
          </a:prstGeom>
        </p:spPr>
      </p:pic>
      <p:sp>
        <p:nvSpPr>
          <p:cNvPr id="3" name="Rounded Rectangle 2">
            <a:extLst>
              <a:ext uri="{FF2B5EF4-FFF2-40B4-BE49-F238E27FC236}">
                <a16:creationId xmlns:a16="http://schemas.microsoft.com/office/drawing/2014/main" id="{68A3207E-0052-A54E-82B7-9B8952D4B735}"/>
              </a:ext>
            </a:extLst>
          </p:cNvPr>
          <p:cNvSpPr/>
          <p:nvPr/>
        </p:nvSpPr>
        <p:spPr>
          <a:xfrm>
            <a:off x="3994149" y="578939"/>
            <a:ext cx="34541279" cy="4721659"/>
          </a:xfrm>
          <a:prstGeom prst="roundRect">
            <a:avLst/>
          </a:prstGeom>
          <a:solidFill>
            <a:schemeClr val="accent2">
              <a:lumMod val="20000"/>
              <a:lumOff val="80000"/>
            </a:schemeClr>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tx1">
                    <a:lumMod val="95000"/>
                    <a:lumOff val="5000"/>
                  </a:schemeClr>
                </a:solidFill>
                <a:latin typeface="Times New Roman" panose="02020603050405020304" pitchFamily="18" charset="0"/>
                <a:cs typeface="Times New Roman" panose="02020603050405020304" pitchFamily="18" charset="0"/>
              </a:rPr>
              <a:t>Literature Review on Administrative Discretion</a:t>
            </a:r>
          </a:p>
          <a:p>
            <a:pPr algn="ctr"/>
            <a:r>
              <a:rPr lang="en-US" sz="6600" dirty="0">
                <a:solidFill>
                  <a:schemeClr val="tx1">
                    <a:lumMod val="95000"/>
                    <a:lumOff val="5000"/>
                  </a:schemeClr>
                </a:solidFill>
                <a:latin typeface="Times New Roman" panose="02020603050405020304" pitchFamily="18" charset="0"/>
                <a:cs typeface="Times New Roman" panose="02020603050405020304" pitchFamily="18" charset="0"/>
              </a:rPr>
              <a:t>Author: </a:t>
            </a:r>
            <a:r>
              <a:rPr lang="en-US" sz="6600" u="sng" dirty="0">
                <a:solidFill>
                  <a:schemeClr val="tx1">
                    <a:lumMod val="95000"/>
                    <a:lumOff val="5000"/>
                  </a:schemeClr>
                </a:solidFill>
                <a:latin typeface="Times New Roman" panose="02020603050405020304" pitchFamily="18" charset="0"/>
                <a:cs typeface="Times New Roman" panose="02020603050405020304" pitchFamily="18" charset="0"/>
              </a:rPr>
              <a:t>Mia Medney</a:t>
            </a:r>
            <a:r>
              <a:rPr lang="en-US" sz="6600" dirty="0">
                <a:solidFill>
                  <a:schemeClr val="tx1">
                    <a:lumMod val="95000"/>
                    <a:lumOff val="5000"/>
                  </a:schemeClr>
                </a:solidFill>
                <a:latin typeface="Times New Roman" panose="02020603050405020304" pitchFamily="18" charset="0"/>
                <a:cs typeface="Times New Roman" panose="02020603050405020304" pitchFamily="18" charset="0"/>
              </a:rPr>
              <a:t> Mentor: Jing He</a:t>
            </a:r>
          </a:p>
          <a:p>
            <a:pPr algn="ctr"/>
            <a:r>
              <a:rPr lang="en-US" sz="6600" dirty="0">
                <a:solidFill>
                  <a:schemeClr val="tx1">
                    <a:lumMod val="95000"/>
                    <a:lumOff val="5000"/>
                  </a:schemeClr>
                </a:solidFill>
                <a:latin typeface="Times New Roman" panose="02020603050405020304" pitchFamily="18" charset="0"/>
                <a:cs typeface="Times New Roman" panose="02020603050405020304" pitchFamily="18" charset="0"/>
              </a:rPr>
              <a:t>Florida State University, Tallahassee, FL</a:t>
            </a:r>
          </a:p>
        </p:txBody>
      </p:sp>
      <p:sp>
        <p:nvSpPr>
          <p:cNvPr id="11" name="TextBox 10">
            <a:extLst>
              <a:ext uri="{FF2B5EF4-FFF2-40B4-BE49-F238E27FC236}">
                <a16:creationId xmlns:a16="http://schemas.microsoft.com/office/drawing/2014/main" id="{F61CCD11-421F-5747-9402-B432721A2E56}"/>
              </a:ext>
            </a:extLst>
          </p:cNvPr>
          <p:cNvSpPr txBox="1"/>
          <p:nvPr/>
        </p:nvSpPr>
        <p:spPr>
          <a:xfrm>
            <a:off x="8839200" y="17881600"/>
            <a:ext cx="234360" cy="307777"/>
          </a:xfrm>
          <a:prstGeom prst="rect">
            <a:avLst/>
          </a:prstGeom>
          <a:noFill/>
        </p:spPr>
        <p:txBody>
          <a:bodyPr wrap="none" rtlCol="0">
            <a:spAutoFit/>
          </a:bodyPr>
          <a:lstStyle/>
          <a:p>
            <a:r>
              <a:rPr lang="en-US" dirty="0"/>
              <a:t>I</a:t>
            </a:r>
          </a:p>
        </p:txBody>
      </p:sp>
      <p:sp>
        <p:nvSpPr>
          <p:cNvPr id="15" name="TextBox 14">
            <a:extLst>
              <a:ext uri="{FF2B5EF4-FFF2-40B4-BE49-F238E27FC236}">
                <a16:creationId xmlns:a16="http://schemas.microsoft.com/office/drawing/2014/main" id="{F43B8F66-CE41-DE47-9152-6895DCF52213}"/>
              </a:ext>
            </a:extLst>
          </p:cNvPr>
          <p:cNvSpPr txBox="1"/>
          <p:nvPr/>
        </p:nvSpPr>
        <p:spPr>
          <a:xfrm>
            <a:off x="963833" y="7911153"/>
            <a:ext cx="15948499" cy="15973604"/>
          </a:xfrm>
          <a:prstGeom prst="rect">
            <a:avLst/>
          </a:prstGeom>
          <a:solidFill>
            <a:schemeClr val="accent2">
              <a:lumMod val="20000"/>
              <a:lumOff val="80000"/>
            </a:schemeClr>
          </a:solidFill>
          <a:ln w="57150">
            <a:solidFill>
              <a:schemeClr val="bg2"/>
            </a:solidFill>
          </a:ln>
        </p:spPr>
        <p:txBody>
          <a:bodyPr wrap="square" rtlCol="0">
            <a:spAutoFit/>
          </a:bodyPr>
          <a:lstStyle/>
          <a:p>
            <a:r>
              <a:rPr lang="en-US" sz="4300" dirty="0">
                <a:latin typeface="Times New Roman" panose="02020603050405020304" pitchFamily="18" charset="0"/>
                <a:cs typeface="Times New Roman" panose="02020603050405020304" pitchFamily="18" charset="0"/>
              </a:rPr>
              <a:t>The objective of this project is to understand what administrative discretion was, how it works and whether discretion is good for street-level bureaucrats. </a:t>
            </a:r>
            <a:r>
              <a:rPr lang="en-US" sz="4300" b="1" dirty="0">
                <a:latin typeface="Times New Roman" panose="02020603050405020304" pitchFamily="18" charset="0"/>
                <a:cs typeface="Times New Roman" panose="02020603050405020304" pitchFamily="18" charset="0"/>
              </a:rPr>
              <a:t>Street-level bureaucrats </a:t>
            </a:r>
            <a:r>
              <a:rPr lang="en-US" sz="4300" dirty="0">
                <a:latin typeface="Times New Roman" panose="02020603050405020304" pitchFamily="18" charset="0"/>
                <a:cs typeface="Times New Roman" panose="02020603050405020304" pitchFamily="18" charset="0"/>
              </a:rPr>
              <a:t>are public employees who deal directly with clients and have discretion in their jobs.  </a:t>
            </a:r>
            <a:r>
              <a:rPr lang="en-US" sz="4300" b="1" dirty="0">
                <a:latin typeface="Times New Roman" panose="02020603050405020304" pitchFamily="18" charset="0"/>
                <a:cs typeface="Times New Roman" panose="02020603050405020304" pitchFamily="18" charset="0"/>
              </a:rPr>
              <a:t>Administrative discretion</a:t>
            </a:r>
            <a:r>
              <a:rPr lang="en-US" sz="4300" dirty="0">
                <a:latin typeface="Times New Roman" panose="02020603050405020304" pitchFamily="18" charset="0"/>
                <a:cs typeface="Times New Roman" panose="02020603050405020304" pitchFamily="18" charset="0"/>
              </a:rPr>
              <a:t> refers to the flexibility street-level bureaucrats have to exercise judgement and their autonomy in decision making within their field of work. Discretion is present throughout all lines of work but especially though the government. It is important to understand the value of discretion as controlled discretion would violate the second amendment: freedom of speech. Yet it is just as important to understand the potential for an abuse of discretionary power. A primary problem with discretion that may arise are street-level bureaucrats’ willingness to implement and thus their impact on client meaningfulness (see figure 1). </a:t>
            </a:r>
            <a:r>
              <a:rPr lang="en-US" sz="4300" b="1" dirty="0">
                <a:latin typeface="Times New Roman" panose="02020603050405020304" pitchFamily="18" charset="0"/>
                <a:cs typeface="Times New Roman" panose="02020603050405020304" pitchFamily="18" charset="0"/>
              </a:rPr>
              <a:t>Client meaningfulness </a:t>
            </a:r>
            <a:r>
              <a:rPr lang="en-US" sz="4300" dirty="0">
                <a:latin typeface="Times New Roman" panose="02020603050405020304" pitchFamily="18" charset="0"/>
                <a:cs typeface="Times New Roman" panose="02020603050405020304" pitchFamily="18" charset="0"/>
              </a:rPr>
              <a:t>is the perception of street-level bureaucrats implementing policy that has values for their clients. Meanwhile, a </a:t>
            </a:r>
            <a:r>
              <a:rPr lang="en-US" sz="4300" b="1" dirty="0">
                <a:latin typeface="Times New Roman" panose="02020603050405020304" pitchFamily="18" charset="0"/>
                <a:cs typeface="Times New Roman" panose="02020603050405020304" pitchFamily="18" charset="0"/>
              </a:rPr>
              <a:t>professionals’ willingness to implement policies</a:t>
            </a:r>
            <a:r>
              <a:rPr lang="en-US" sz="4300" dirty="0">
                <a:latin typeface="Times New Roman" panose="02020603050405020304" pitchFamily="18" charset="0"/>
                <a:cs typeface="Times New Roman" panose="02020603050405020304" pitchFamily="18" charset="0"/>
              </a:rPr>
              <a:t> for discretion is the positive behavioral intention towards implementing policies by street-level bureaucrats. Connecting sociology </a:t>
            </a:r>
            <a:r>
              <a:rPr lang="en-US" sz="4300">
                <a:latin typeface="Times New Roman" panose="02020603050405020304" pitchFamily="18" charset="0"/>
                <a:cs typeface="Times New Roman" panose="02020603050405020304" pitchFamily="18" charset="0"/>
              </a:rPr>
              <a:t>with social </a:t>
            </a:r>
            <a:r>
              <a:rPr lang="en-US" sz="4300" dirty="0">
                <a:latin typeface="Times New Roman" panose="02020603050405020304" pitchFamily="18" charset="0"/>
                <a:cs typeface="Times New Roman" panose="02020603050405020304" pitchFamily="18" charset="0"/>
              </a:rPr>
              <a:t>science we can see a strong correlation between social capital, client meaningfulness and the professionals’ willingness to implement policies. </a:t>
            </a:r>
            <a:r>
              <a:rPr lang="en-US" sz="4300" b="1" dirty="0">
                <a:latin typeface="Times New Roman" panose="02020603050405020304" pitchFamily="18" charset="0"/>
                <a:cs typeface="Times New Roman" panose="02020603050405020304" pitchFamily="18" charset="0"/>
              </a:rPr>
              <a:t>Social capital </a:t>
            </a:r>
            <a:r>
              <a:rPr lang="en-US" sz="4300" dirty="0">
                <a:latin typeface="Times New Roman" panose="02020603050405020304" pitchFamily="18" charset="0"/>
                <a:cs typeface="Times New Roman" panose="02020603050405020304" pitchFamily="18" charset="0"/>
              </a:rPr>
              <a:t>is based in the ideology of it’s not what you know, but who you know. There are no previous studies that have done a literary, systematic review of administrative discretion like this presentation.</a:t>
            </a:r>
          </a:p>
        </p:txBody>
      </p:sp>
      <p:sp>
        <p:nvSpPr>
          <p:cNvPr id="20" name="TextBox 19">
            <a:extLst>
              <a:ext uri="{FF2B5EF4-FFF2-40B4-BE49-F238E27FC236}">
                <a16:creationId xmlns:a16="http://schemas.microsoft.com/office/drawing/2014/main" id="{2649A291-9728-4B47-9E7E-0825CC976DB5}"/>
              </a:ext>
            </a:extLst>
          </p:cNvPr>
          <p:cNvSpPr txBox="1"/>
          <p:nvPr/>
        </p:nvSpPr>
        <p:spPr>
          <a:xfrm>
            <a:off x="1050056" y="26403826"/>
            <a:ext cx="15862275" cy="5601533"/>
          </a:xfrm>
          <a:prstGeom prst="rect">
            <a:avLst/>
          </a:prstGeom>
          <a:solidFill>
            <a:schemeClr val="accent2">
              <a:lumMod val="20000"/>
              <a:lumOff val="80000"/>
            </a:schemeClr>
          </a:solidFill>
          <a:ln w="57150">
            <a:solidFill>
              <a:schemeClr val="bg2"/>
            </a:solidFill>
          </a:ln>
        </p:spPr>
        <p:txBody>
          <a:bodyPr wrap="square" rtlCol="0">
            <a:spAutoFit/>
          </a:bodyPr>
          <a:lstStyle/>
          <a:p>
            <a:pPr marL="571500" lvl="0" indent="-571500">
              <a:buFont typeface="Courier New" panose="02070309020205020404" pitchFamily="49" charset="0"/>
              <a:buChar char="o"/>
            </a:pPr>
            <a:r>
              <a:rPr lang="en-US" sz="4300" dirty="0">
                <a:latin typeface="Times New Roman" panose="02020603050405020304" pitchFamily="18" charset="0"/>
                <a:cs typeface="Times New Roman" panose="02020603050405020304" pitchFamily="18" charset="0"/>
              </a:rPr>
              <a:t>Conduct a systematic review of academic journal articles from the Public Management Review of Taylor &amp; Francis Online. The articles could also be found on JSTOR. </a:t>
            </a:r>
          </a:p>
          <a:p>
            <a:pPr marL="571500" lvl="4" indent="-571500">
              <a:buFont typeface="Courier New" panose="02070309020205020404" pitchFamily="49" charset="0"/>
              <a:buChar char="o"/>
            </a:pPr>
            <a:r>
              <a:rPr lang="en-US" sz="4300" dirty="0">
                <a:latin typeface="Times New Roman" panose="02020603050405020304" pitchFamily="18" charset="0"/>
                <a:cs typeface="Times New Roman" panose="02020603050405020304" pitchFamily="18" charset="0"/>
              </a:rPr>
              <a:t>First: read through the article highlighting and annotating</a:t>
            </a:r>
          </a:p>
          <a:p>
            <a:pPr marL="571500" lvl="2" indent="-571500">
              <a:buFont typeface="Courier New" panose="02070309020205020404" pitchFamily="49" charset="0"/>
              <a:buChar char="o"/>
            </a:pPr>
            <a:r>
              <a:rPr lang="en-US" sz="4300" dirty="0">
                <a:latin typeface="Times New Roman" panose="02020603050405020304" pitchFamily="18" charset="0"/>
                <a:cs typeface="Times New Roman" panose="02020603050405020304" pitchFamily="18" charset="0"/>
              </a:rPr>
              <a:t>Second: form an annotated bibliography </a:t>
            </a:r>
          </a:p>
          <a:p>
            <a:pPr marL="571500" lvl="2" indent="-571500">
              <a:buFont typeface="Courier New" panose="02070309020205020404" pitchFamily="49" charset="0"/>
              <a:buChar char="o"/>
            </a:pPr>
            <a:r>
              <a:rPr lang="en-US" sz="4300" dirty="0">
                <a:latin typeface="Times New Roman" panose="02020603050405020304" pitchFamily="18" charset="0"/>
                <a:cs typeface="Times New Roman" panose="02020603050405020304" pitchFamily="18" charset="0"/>
              </a:rPr>
              <a:t>Third: use excel to list hypothesis, theories, independent and dependent variables of the individual studies the various papers have conducted.</a:t>
            </a:r>
          </a:p>
          <a:p>
            <a:endParaRPr lang="en-US" dirty="0"/>
          </a:p>
        </p:txBody>
      </p:sp>
      <p:sp>
        <p:nvSpPr>
          <p:cNvPr id="24" name="TextBox 23">
            <a:extLst>
              <a:ext uri="{FF2B5EF4-FFF2-40B4-BE49-F238E27FC236}">
                <a16:creationId xmlns:a16="http://schemas.microsoft.com/office/drawing/2014/main" id="{C13D94F2-3EB5-094A-83FC-91BC5F0B57FD}"/>
              </a:ext>
            </a:extLst>
          </p:cNvPr>
          <p:cNvSpPr txBox="1"/>
          <p:nvPr/>
        </p:nvSpPr>
        <p:spPr>
          <a:xfrm>
            <a:off x="31312786" y="7812406"/>
            <a:ext cx="11744846" cy="16850767"/>
          </a:xfrm>
          <a:prstGeom prst="rect">
            <a:avLst/>
          </a:prstGeom>
          <a:solidFill>
            <a:schemeClr val="accent2">
              <a:lumMod val="20000"/>
              <a:lumOff val="80000"/>
            </a:schemeClr>
          </a:solidFill>
          <a:ln w="57150">
            <a:solidFill>
              <a:schemeClr val="bg2"/>
            </a:solidFill>
          </a:ln>
        </p:spPr>
        <p:txBody>
          <a:bodyPr wrap="square" rtlCol="0">
            <a:spAutoFit/>
          </a:bodyPr>
          <a:lstStyle/>
          <a:p>
            <a:r>
              <a:rPr lang="en-US" sz="4300" dirty="0">
                <a:latin typeface="Times New Roman" panose="02020603050405020304" pitchFamily="18" charset="0"/>
                <a:cs typeface="Times New Roman" panose="02020603050405020304" pitchFamily="18" charset="0"/>
              </a:rPr>
              <a:t>The trends founds throughout this literary review is that the more discretionary power a street-level bureaucrats holds the more likely they will be willing to implement policies and in turn be more passionate about their work and then increasing client meaningfulness. This study can easily be continued through analyzing more articles. We hope to have funding in the future to conduct our own research using a survey of students and professors at Florida State University. And then distribute the same survey to the general public of Tallahassee to compare the different degrees of power. This would compare not only one’s knowledge of administrative discretion but how much they are able to understand the importance of discretion based on their levels of education. Another possibility to continue this study is to measure the difference in discretion in different countries such as China and the United States and how power is distributed in these different societies. Personally, I would like to continue this research through delving into the medical field and the autonomy professionals have in their lines of work. Then comparing Physician Assistant’s with Medical Doctors and Psy.D. doctors and how their discretionary power may differ. </a:t>
            </a:r>
          </a:p>
          <a:p>
            <a:endParaRPr lang="en-US" dirty="0"/>
          </a:p>
        </p:txBody>
      </p:sp>
      <p:sp>
        <p:nvSpPr>
          <p:cNvPr id="27" name="TextBox 26">
            <a:extLst>
              <a:ext uri="{FF2B5EF4-FFF2-40B4-BE49-F238E27FC236}">
                <a16:creationId xmlns:a16="http://schemas.microsoft.com/office/drawing/2014/main" id="{BDFEBB8A-EE14-1445-AAD8-CB0C45C943BA}"/>
              </a:ext>
            </a:extLst>
          </p:cNvPr>
          <p:cNvSpPr txBox="1"/>
          <p:nvPr/>
        </p:nvSpPr>
        <p:spPr>
          <a:xfrm>
            <a:off x="31312785" y="27142950"/>
            <a:ext cx="11891665" cy="4832092"/>
          </a:xfrm>
          <a:prstGeom prst="rect">
            <a:avLst/>
          </a:prstGeom>
          <a:solidFill>
            <a:schemeClr val="accent2">
              <a:lumMod val="20000"/>
              <a:lumOff val="80000"/>
            </a:schemeClr>
          </a:solidFill>
          <a:ln w="57150">
            <a:solidFill>
              <a:schemeClr val="bg2"/>
            </a:solidFill>
          </a:ln>
        </p:spPr>
        <p:txBody>
          <a:bodyPr wrap="square" rtlCol="0">
            <a:spAutoFit/>
          </a:bodyPr>
          <a:lstStyle/>
          <a:p>
            <a:pPr marL="285750" indent="-285750">
              <a:buFont typeface="Courier New" panose="02070309020205020404" pitchFamily="49" charset="0"/>
              <a:buChar char="o"/>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Carpenter, Daniel P. Krause, George A. Reputation and Public Administration. </a:t>
            </a:r>
            <a:r>
              <a:rPr lang="en-US" i="1" dirty="0">
                <a:solidFill>
                  <a:schemeClr val="tx1">
                    <a:lumMod val="95000"/>
                    <a:lumOff val="5000"/>
                  </a:schemeClr>
                </a:solidFill>
                <a:latin typeface="Times New Roman" panose="02020603050405020304" pitchFamily="18" charset="0"/>
                <a:cs typeface="Times New Roman" panose="02020603050405020304" pitchFamily="18" charset="0"/>
              </a:rPr>
              <a:t>Public Administration Review.</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i="1" dirty="0">
                <a:solidFill>
                  <a:schemeClr val="tx1">
                    <a:lumMod val="95000"/>
                    <a:lumOff val="5000"/>
                  </a:schemeClr>
                </a:solidFill>
                <a:latin typeface="Times New Roman" panose="02020603050405020304" pitchFamily="18" charset="0"/>
                <a:cs typeface="Times New Roman" panose="02020603050405020304" pitchFamily="18" charset="0"/>
              </a:rPr>
              <a:t>72</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(1), 26–32. November 15, 2011. </a:t>
            </a:r>
            <a:r>
              <a:rPr lang="en-US" dirty="0">
                <a:solidFill>
                  <a:schemeClr val="tx1">
                    <a:lumMod val="95000"/>
                    <a:lumOff val="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Https://Doi.Org/10.1111/J.1540-6210.2011.02506.X</a:t>
            </a: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Kelly, Marisa. Theories of Justice and Street-Level Discretion</a:t>
            </a:r>
            <a:r>
              <a:rPr lang="en-US" baseline="30000" dirty="0">
                <a:solidFill>
                  <a:schemeClr val="tx1">
                    <a:lumMod val="95000"/>
                    <a:lumOff val="5000"/>
                  </a:schemeClr>
                </a:solidFill>
                <a:latin typeface="Times New Roman" panose="02020603050405020304" pitchFamily="18" charset="0"/>
                <a:cs typeface="Times New Roman" panose="02020603050405020304" pitchFamily="18" charset="0"/>
              </a:rPr>
              <a:t>1</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i="1" dirty="0">
                <a:solidFill>
                  <a:schemeClr val="tx1">
                    <a:lumMod val="95000"/>
                    <a:lumOff val="5000"/>
                  </a:schemeClr>
                </a:solidFill>
                <a:latin typeface="Times New Roman" panose="02020603050405020304" pitchFamily="18" charset="0"/>
                <a:cs typeface="Times New Roman" panose="02020603050405020304" pitchFamily="18" charset="0"/>
              </a:rPr>
              <a:t>Journal Of Public Administration Research and Theory J-PART.</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i="1"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(2). April 1, 1994. </a:t>
            </a:r>
            <a:r>
              <a:rPr lang="en-US" dirty="0">
                <a:solidFill>
                  <a:schemeClr val="tx1">
                    <a:lumMod val="95000"/>
                    <a:lumOff val="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Https://Doi.Org/10.1093/Oxfordjournals.Jpart.A037201</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p>
          <a:p>
            <a:pPr marL="285750" indent="-285750">
              <a:buFont typeface="Courier New" panose="02070309020205020404" pitchFamily="49" charset="0"/>
              <a:buChar char="o"/>
            </a:pP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Riccucci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Norma M. Street-Level Bureaucrats and Intrastate Variation in the Implementation of Temporary Assistance for Needy Families Policies, </a:t>
            </a:r>
            <a:r>
              <a:rPr lang="en-US" i="1" dirty="0">
                <a:solidFill>
                  <a:schemeClr val="tx1">
                    <a:lumMod val="95000"/>
                    <a:lumOff val="5000"/>
                  </a:schemeClr>
                </a:solidFill>
                <a:latin typeface="Times New Roman" panose="02020603050405020304" pitchFamily="18" charset="0"/>
                <a:cs typeface="Times New Roman" panose="02020603050405020304" pitchFamily="18" charset="0"/>
              </a:rPr>
              <a:t>Journal of Public Administration Research and Theory</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Volume 15, Issue 1, Pages 89–111. January 1, 2005. </a:t>
            </a:r>
            <a:r>
              <a:rPr lang="en-US" dirty="0">
                <a:solidFill>
                  <a:schemeClr val="tx1">
                    <a:lumMod val="95000"/>
                    <a:lumOff val="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https://doi.org/10.1093/jopart/mui005</a:t>
            </a: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Yesilkagit</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Kutsal</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Christensen,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Jørgen</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G. Institutional Design and Formal Autonomy: Political versus Historical and Cultural Explanations, </a:t>
            </a:r>
            <a:r>
              <a:rPr lang="en-US" i="1" dirty="0">
                <a:solidFill>
                  <a:schemeClr val="tx1">
                    <a:lumMod val="95000"/>
                    <a:lumOff val="5000"/>
                  </a:schemeClr>
                </a:solidFill>
                <a:latin typeface="Times New Roman" panose="02020603050405020304" pitchFamily="18" charset="0"/>
                <a:cs typeface="Times New Roman" panose="02020603050405020304" pitchFamily="18" charset="0"/>
              </a:rPr>
              <a:t>Journal of Public Administration Research and Theory</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Volume 20, Issue 1, January 2010, Pages 53–74. April 1, 2009. </a:t>
            </a:r>
            <a:r>
              <a:rPr lang="en-US" dirty="0">
                <a:solidFill>
                  <a:schemeClr val="tx1">
                    <a:lumMod val="95000"/>
                    <a:lumOff val="5000"/>
                  </a:schemeClr>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https://doi.org/10.1093/jopart/mup002</a:t>
            </a: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Hassan,MohammedSalah</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Raja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Noriza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Raja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Ariffin</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Norma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Mansor</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and Hussam Al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Halbusi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2021. An Examination of Street-Level Bureaucrats’ Discretion and the Moderating Role of Supervisory Support: Evidence from the Field. </a:t>
            </a:r>
            <a:r>
              <a:rPr lang="en-US" i="1" dirty="0">
                <a:solidFill>
                  <a:schemeClr val="tx1">
                    <a:lumMod val="95000"/>
                    <a:lumOff val="5000"/>
                  </a:schemeClr>
                </a:solidFill>
                <a:latin typeface="Times New Roman" panose="02020603050405020304" pitchFamily="18" charset="0"/>
                <a:cs typeface="Times New Roman" panose="02020603050405020304" pitchFamily="18" charset="0"/>
              </a:rPr>
              <a:t>AdministrativeSciences</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11: 65. https://</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doi.org</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/10.3390/ admsci11030065 </a:t>
            </a:r>
          </a:p>
          <a:p>
            <a:pPr marL="285750" indent="-285750">
              <a:buFont typeface="Courier New" panose="02070309020205020404" pitchFamily="49" charset="0"/>
              <a:buChar char="o"/>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Huan Zhang, Ling Yang, Robert Walker &amp; Yean Wang (2022) How to influence the professional discretion of street-level bureaucrats: transformational leadership, organizational learning, and professionalization strategies in the delivery of social assistance, Public Management Review, 24:2, 208-232, DOI: 10.1080/14719037.2020.1805919 </a:t>
            </a:r>
          </a:p>
          <a:p>
            <a:pPr marL="285750" indent="-285750">
              <a:buFont typeface="Courier New" panose="02070309020205020404" pitchFamily="49" charset="0"/>
              <a:buChar char="o"/>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Lars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Tummers</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&amp; Victor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Bekkers</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(2014) Policy Implementation, Street-level Bureaucracy, and the Importance of Discretion, Public Management Review, 16:4, 527-547, DOI: 10.1080/14719037.2013.841978 </a:t>
            </a:r>
          </a:p>
          <a:p>
            <a:pPr marL="285750" indent="-285750">
              <a:buFont typeface="Courier New" panose="02070309020205020404" pitchFamily="49" charset="0"/>
              <a:buChar char="o"/>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Rafael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Alcadipani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Sandro Cabral, Alan Fernandes &amp; Gabriela Lotta (2020) Street-level bureaucrats under COVID-19: Police officers’ responses in constrained settings, Administrative Theory &amp; Praxis, 42:3, 394-403, DOI: 10.1080/10841806.2020.1771906 </a:t>
            </a:r>
          </a:p>
          <a:p>
            <a:pPr marL="285750" indent="-285750">
              <a:buFont typeface="Courier New" panose="02070309020205020404" pitchFamily="49" charset="0"/>
              <a:buChar char="o"/>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Sowa, Jessica E., and Sally Coleman Selden. “Administrative Discretion and Active Representation: An Expansion of the Theory of Representative Bureaucracy.” </a:t>
            </a:r>
            <a:r>
              <a:rPr lang="en-US" i="1" dirty="0">
                <a:solidFill>
                  <a:schemeClr val="tx1">
                    <a:lumMod val="95000"/>
                    <a:lumOff val="5000"/>
                  </a:schemeClr>
                </a:solidFill>
                <a:latin typeface="Times New Roman" panose="02020603050405020304" pitchFamily="18" charset="0"/>
                <a:cs typeface="Times New Roman" panose="02020603050405020304" pitchFamily="18" charset="0"/>
              </a:rPr>
              <a:t>Public Administration Review</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vol. 63, no. 6, [American Society for Public Administration, Wiley], 2003, pp. 700–10, </a:t>
            </a:r>
            <a:r>
              <a:rPr lang="en-US" dirty="0">
                <a:solidFill>
                  <a:schemeClr val="tx1">
                    <a:lumMod val="95000"/>
                    <a:lumOff val="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http://www.jstor.org/stable/3542465</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a:t>
            </a:r>
          </a:p>
          <a:p>
            <a:pPr marL="285750" indent="-285750">
              <a:buFont typeface="Courier New" panose="02070309020205020404" pitchFamily="49" charset="0"/>
              <a:buChar char="o"/>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Keiser, Lael R., and Joe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Soss</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“With Good Cause: Bureaucratic Discretion and the Politics of Child Support Enforcement.” </a:t>
            </a:r>
            <a:r>
              <a:rPr lang="en-US" i="1" dirty="0">
                <a:solidFill>
                  <a:schemeClr val="tx1">
                    <a:lumMod val="95000"/>
                    <a:lumOff val="5000"/>
                  </a:schemeClr>
                </a:solidFill>
                <a:latin typeface="Times New Roman" panose="02020603050405020304" pitchFamily="18" charset="0"/>
                <a:cs typeface="Times New Roman" panose="02020603050405020304" pitchFamily="18" charset="0"/>
              </a:rPr>
              <a:t>American Journal of Political Science</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vol. 42, no. 4, [Midwest Political Science Association, Wiley], 1998, pp. 1133–56, </a:t>
            </a:r>
            <a:r>
              <a:rPr lang="en-US" dirty="0">
                <a:solidFill>
                  <a:schemeClr val="tx1">
                    <a:lumMod val="95000"/>
                    <a:lumOff val="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https://doi.org/10.2307/2991852</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pic>
        <p:nvPicPr>
          <p:cNvPr id="91" name="Picture 90">
            <a:extLst>
              <a:ext uri="{FF2B5EF4-FFF2-40B4-BE49-F238E27FC236}">
                <a16:creationId xmlns:a16="http://schemas.microsoft.com/office/drawing/2014/main" id="{1BB80215-5453-EA4B-9838-9FDFBBE8247C}"/>
              </a:ext>
            </a:extLst>
          </p:cNvPr>
          <p:cNvPicPr>
            <a:picLocks noChangeAspect="1"/>
          </p:cNvPicPr>
          <p:nvPr/>
        </p:nvPicPr>
        <p:blipFill rotWithShape="1">
          <a:blip r:embed="rId11">
            <a:extLst>
              <a:ext uri="{28A0092B-C50C-407E-A947-70E740481C1C}">
                <a14:useLocalDpi xmlns:a14="http://schemas.microsoft.com/office/drawing/2010/main" val="0"/>
              </a:ext>
            </a:extLst>
          </a:blip>
          <a:srcRect l="12245" t="7824" r="27641" b="68849"/>
          <a:stretch/>
        </p:blipFill>
        <p:spPr bwMode="auto">
          <a:xfrm>
            <a:off x="17445911" y="7915300"/>
            <a:ext cx="10695537" cy="5210647"/>
          </a:xfrm>
          <a:prstGeom prst="rect">
            <a:avLst/>
          </a:prstGeom>
          <a:ln>
            <a:noFill/>
          </a:ln>
          <a:extLst>
            <a:ext uri="{53640926-AAD7-44D8-BBD7-CCE9431645EC}">
              <a14:shadowObscured xmlns:a14="http://schemas.microsoft.com/office/drawing/2010/main"/>
            </a:ext>
          </a:extLst>
        </p:spPr>
      </p:pic>
      <p:pic>
        <p:nvPicPr>
          <p:cNvPr id="92" name="Picture 91" descr="Diagram, table&#10;&#10;Description automatically generated with medium confidence">
            <a:extLst>
              <a:ext uri="{FF2B5EF4-FFF2-40B4-BE49-F238E27FC236}">
                <a16:creationId xmlns:a16="http://schemas.microsoft.com/office/drawing/2014/main" id="{7A1D101E-BD83-CD45-9C24-4CF98B174E94}"/>
              </a:ext>
            </a:extLst>
          </p:cNvPr>
          <p:cNvPicPr>
            <a:picLocks noChangeAspect="1"/>
          </p:cNvPicPr>
          <p:nvPr/>
        </p:nvPicPr>
        <p:blipFill>
          <a:blip r:embed="rId12" cstate="print">
            <a:alphaModFix/>
            <a:extLst>
              <a:ext uri="{28A0092B-C50C-407E-A947-70E740481C1C}">
                <a14:useLocalDpi xmlns:a14="http://schemas.microsoft.com/office/drawing/2010/main" val="0"/>
              </a:ext>
            </a:extLst>
          </a:blip>
          <a:stretch>
            <a:fillRect/>
          </a:stretch>
        </p:blipFill>
        <p:spPr>
          <a:xfrm>
            <a:off x="17445911" y="13776689"/>
            <a:ext cx="10403675" cy="12209610"/>
          </a:xfrm>
          <a:prstGeom prst="rect">
            <a:avLst/>
          </a:prstGeom>
          <a:noFill/>
          <a:effectLst>
            <a:reflection stA="0" endPos="0" dir="5400000" sy="-100000" algn="bl" rotWithShape="0"/>
          </a:effectLst>
        </p:spPr>
      </p:pic>
      <p:sp>
        <p:nvSpPr>
          <p:cNvPr id="29" name="TextBox 28">
            <a:extLst>
              <a:ext uri="{FF2B5EF4-FFF2-40B4-BE49-F238E27FC236}">
                <a16:creationId xmlns:a16="http://schemas.microsoft.com/office/drawing/2014/main" id="{83A508D4-B8CC-644A-8AB2-BAC4A87D29B2}"/>
              </a:ext>
            </a:extLst>
          </p:cNvPr>
          <p:cNvSpPr txBox="1"/>
          <p:nvPr/>
        </p:nvSpPr>
        <p:spPr>
          <a:xfrm>
            <a:off x="28308139" y="13844576"/>
            <a:ext cx="2386902" cy="10064294"/>
          </a:xfrm>
          <a:prstGeom prst="rect">
            <a:avLst/>
          </a:prstGeom>
          <a:solidFill>
            <a:schemeClr val="accent2">
              <a:lumMod val="20000"/>
              <a:lumOff val="80000"/>
            </a:schemeClr>
          </a:solidFill>
          <a:ln w="57150">
            <a:solidFill>
              <a:schemeClr val="bg2"/>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Figure 2: </a:t>
            </a:r>
            <a:r>
              <a:rPr lang="en-US" sz="2400" dirty="0">
                <a:latin typeface="Times New Roman" panose="02020603050405020304" pitchFamily="18" charset="0"/>
                <a:cs typeface="Times New Roman" panose="02020603050405020304" pitchFamily="18" charset="0"/>
              </a:rPr>
              <a:t>example of data from a journal article analyzing medical professional’s discretionary power within their field and how useful it is in the United States. Data for discretion can be collected through field studies and most commonly by surveys (such as this one). Keep in mind while looking at this graph that medical professionals tend to have more discretion than most street-level bureaucrats. </a:t>
            </a:r>
          </a:p>
        </p:txBody>
      </p:sp>
      <p:sp>
        <p:nvSpPr>
          <p:cNvPr id="32" name="TextBox 31">
            <a:extLst>
              <a:ext uri="{FF2B5EF4-FFF2-40B4-BE49-F238E27FC236}">
                <a16:creationId xmlns:a16="http://schemas.microsoft.com/office/drawing/2014/main" id="{378E75F3-20CD-554C-8C59-92F6223FC7E9}"/>
              </a:ext>
            </a:extLst>
          </p:cNvPr>
          <p:cNvSpPr txBox="1"/>
          <p:nvPr/>
        </p:nvSpPr>
        <p:spPr>
          <a:xfrm>
            <a:off x="28141448" y="7955992"/>
            <a:ext cx="2553593" cy="3046988"/>
          </a:xfrm>
          <a:prstGeom prst="rect">
            <a:avLst/>
          </a:prstGeom>
          <a:solidFill>
            <a:schemeClr val="accent2">
              <a:lumMod val="20000"/>
              <a:lumOff val="80000"/>
            </a:schemeClr>
          </a:solidFill>
          <a:ln w="57150">
            <a:solidFill>
              <a:schemeClr val="bg2"/>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Figure 1: </a:t>
            </a:r>
            <a:r>
              <a:rPr lang="en-US" sz="2400" dirty="0">
                <a:latin typeface="Times New Roman" panose="02020603050405020304" pitchFamily="18" charset="0"/>
                <a:cs typeface="Times New Roman" panose="02020603050405020304" pitchFamily="18" charset="0"/>
              </a:rPr>
              <a:t>Concept map defining administrative discretion created by my mentor (Concept map of Discretion, He 2022.)</a:t>
            </a:r>
          </a:p>
        </p:txBody>
      </p:sp>
      <p:pic>
        <p:nvPicPr>
          <p:cNvPr id="34" name="Picture 33" descr="Diagram&#10;&#10;Description automatically generated">
            <a:extLst>
              <a:ext uri="{FF2B5EF4-FFF2-40B4-BE49-F238E27FC236}">
                <a16:creationId xmlns:a16="http://schemas.microsoft.com/office/drawing/2014/main" id="{8C2145A7-DDBA-5A46-8EF8-66BEF10888EA}"/>
              </a:ext>
            </a:extLst>
          </p:cNvPr>
          <p:cNvPicPr>
            <a:picLocks noChangeAspect="1"/>
          </p:cNvPicPr>
          <p:nvPr/>
        </p:nvPicPr>
        <p:blipFill>
          <a:blip r:embed="rId13"/>
          <a:stretch>
            <a:fillRect/>
          </a:stretch>
        </p:blipFill>
        <p:spPr>
          <a:xfrm>
            <a:off x="18403232" y="26403826"/>
            <a:ext cx="7675456" cy="6162831"/>
          </a:xfrm>
          <a:prstGeom prst="rect">
            <a:avLst/>
          </a:prstGeom>
        </p:spPr>
      </p:pic>
      <p:sp>
        <p:nvSpPr>
          <p:cNvPr id="36" name="TextBox 35">
            <a:extLst>
              <a:ext uri="{FF2B5EF4-FFF2-40B4-BE49-F238E27FC236}">
                <a16:creationId xmlns:a16="http://schemas.microsoft.com/office/drawing/2014/main" id="{0168D4EA-B729-F745-9B12-C88EB8BD6714}"/>
              </a:ext>
            </a:extLst>
          </p:cNvPr>
          <p:cNvSpPr txBox="1"/>
          <p:nvPr/>
        </p:nvSpPr>
        <p:spPr>
          <a:xfrm>
            <a:off x="26330713" y="27592415"/>
            <a:ext cx="3037746" cy="3785652"/>
          </a:xfrm>
          <a:prstGeom prst="rect">
            <a:avLst/>
          </a:prstGeom>
          <a:solidFill>
            <a:schemeClr val="accent2">
              <a:lumMod val="20000"/>
              <a:lumOff val="80000"/>
            </a:schemeClr>
          </a:solidFill>
          <a:ln w="57150">
            <a:solidFill>
              <a:schemeClr val="bg2"/>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Figure 3: </a:t>
            </a:r>
            <a:r>
              <a:rPr lang="en-US" sz="2400" dirty="0">
                <a:latin typeface="Times New Roman" panose="02020603050405020304" pitchFamily="18" charset="0"/>
                <a:cs typeface="Times New Roman" panose="02020603050405020304" pitchFamily="18" charset="0"/>
              </a:rPr>
              <a:t>Graphs illustrating the trends with professional administrative discretion and their effects. Professional discretion often has a greater impact than street-level such as construction workers.  </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720D14"/>
      </a:dk2>
      <a:lt2>
        <a:srgbClr val="EEECE1"/>
      </a:lt2>
      <a:accent1>
        <a:srgbClr val="62020D"/>
      </a:accent1>
      <a:accent2>
        <a:srgbClr val="D38C1F"/>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10572</TotalTime>
  <Words>1162</Words>
  <Application>Microsoft Macintosh PowerPoint</Application>
  <PresentationFormat>Custom</PresentationFormat>
  <Paragraphs>29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Courier New</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dc:creator>
  <cp:lastModifiedBy>Mia Medney</cp:lastModifiedBy>
  <cp:revision>22</cp:revision>
  <cp:lastPrinted>2022-03-08T02:12:38Z</cp:lastPrinted>
  <dcterms:created xsi:type="dcterms:W3CDTF">2010-02-22T23:01:11Z</dcterms:created>
  <dcterms:modified xsi:type="dcterms:W3CDTF">2022-03-08T02:42:16Z</dcterms:modified>
</cp:coreProperties>
</file>